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Lst>
  <p:sldSz cy="5143500" cx="9144000"/>
  <p:notesSz cx="6858000" cy="9144000"/>
  <p:embeddedFontLst>
    <p:embeddedFont>
      <p:font typeface="Ultra"/>
      <p:regular r:id="rId1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_rels/presentation.xml.rels><?xml version="1.0" encoding="UTF-8" standalone="yes"?><Relationships xmlns="http://schemas.openxmlformats.org/package/2006/relationships"><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5" Type="http://schemas.openxmlformats.org/officeDocument/2006/relationships/slide" Target="slides/slide1.xml"/><Relationship Id="rId6" Type="http://schemas.openxmlformats.org/officeDocument/2006/relationships/slide" Target="slides/slide2.xml"/><Relationship Id="rId18" Type="http://schemas.openxmlformats.org/officeDocument/2006/relationships/font" Target="fonts/Ultra-regular.fntdata"/><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rIns="91425" tIns="91425"/>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youtube.com/watch?v=x0aDl4i5cdE" TargetMode="Externa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0" name="Shape 50"/>
        <p:cNvGrpSpPr/>
        <p:nvPr/>
      </p:nvGrpSpPr>
      <p:grpSpPr>
        <a:xfrm>
          <a:off x="0" y="0"/>
          <a:ext cx="0" cy="0"/>
          <a:chOff x="0" y="0"/>
          <a:chExt cx="0" cy="0"/>
        </a:xfrm>
      </p:grpSpPr>
      <p:sp>
        <p:nvSpPr>
          <p:cNvPr id="51" name="Shape 51"/>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p:spPr>
      </p:sp>
      <p:sp>
        <p:nvSpPr>
          <p:cNvPr id="52" name="Shape 5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Just leave this slide up for a few minutes before you start, and the audience will read it while they wait for you to begin.</a:t>
            </a:r>
          </a:p>
          <a:p>
            <a:pPr lvl="0">
              <a:spcBef>
                <a:spcPts val="0"/>
              </a:spcBef>
              <a:buNone/>
            </a:pPr>
            <a:r>
              <a:t/>
            </a:r>
            <a:endParaRPr/>
          </a:p>
          <a:p>
            <a:pPr lvl="0">
              <a:spcBef>
                <a:spcPts val="0"/>
              </a:spcBef>
              <a:buNone/>
            </a:pPr>
            <a:r>
              <a:rPr lang="en" u="sng">
                <a:solidFill>
                  <a:schemeClr val="hlink"/>
                </a:solidFill>
                <a:hlinkClick r:id="rId2"/>
              </a:rPr>
              <a:t>https://www.youtube.com/watch?v=x0aDl4i5cdE</a:t>
            </a:r>
          </a:p>
          <a:p>
            <a:pPr lvl="0">
              <a:spcBef>
                <a:spcPts val="0"/>
              </a:spcBef>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7" name="Shape 117"/>
        <p:cNvGrpSpPr/>
        <p:nvPr/>
      </p:nvGrpSpPr>
      <p:grpSpPr>
        <a:xfrm>
          <a:off x="0" y="0"/>
          <a:ext cx="0" cy="0"/>
          <a:chOff x="0" y="0"/>
          <a:chExt cx="0" cy="0"/>
        </a:xfrm>
      </p:grpSpPr>
      <p:sp>
        <p:nvSpPr>
          <p:cNvPr id="118" name="Shape 11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9" name="Shape 11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3" name="Shape 123"/>
        <p:cNvGrpSpPr/>
        <p:nvPr/>
      </p:nvGrpSpPr>
      <p:grpSpPr>
        <a:xfrm>
          <a:off x="0" y="0"/>
          <a:ext cx="0" cy="0"/>
          <a:chOff x="0" y="0"/>
          <a:chExt cx="0" cy="0"/>
        </a:xfrm>
      </p:grpSpPr>
      <p:sp>
        <p:nvSpPr>
          <p:cNvPr id="124" name="Shape 12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5" name="Shape 12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0" name="Shape 130"/>
        <p:cNvGrpSpPr/>
        <p:nvPr/>
      </p:nvGrpSpPr>
      <p:grpSpPr>
        <a:xfrm>
          <a:off x="0" y="0"/>
          <a:ext cx="0" cy="0"/>
          <a:chOff x="0" y="0"/>
          <a:chExt cx="0" cy="0"/>
        </a:xfrm>
      </p:grpSpPr>
      <p:sp>
        <p:nvSpPr>
          <p:cNvPr id="131" name="Shape 13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2" name="Shape 13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6" name="Shape 136"/>
        <p:cNvGrpSpPr/>
        <p:nvPr/>
      </p:nvGrpSpPr>
      <p:grpSpPr>
        <a:xfrm>
          <a:off x="0" y="0"/>
          <a:ext cx="0" cy="0"/>
          <a:chOff x="0" y="0"/>
          <a:chExt cx="0" cy="0"/>
        </a:xfrm>
      </p:grpSpPr>
      <p:sp>
        <p:nvSpPr>
          <p:cNvPr id="137" name="Shape 13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8" name="Shape 13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6" name="Shape 56"/>
        <p:cNvGrpSpPr/>
        <p:nvPr/>
      </p:nvGrpSpPr>
      <p:grpSpPr>
        <a:xfrm>
          <a:off x="0" y="0"/>
          <a:ext cx="0" cy="0"/>
          <a:chOff x="0" y="0"/>
          <a:chExt cx="0" cy="0"/>
        </a:xfrm>
      </p:grpSpPr>
      <p:sp>
        <p:nvSpPr>
          <p:cNvPr id="57" name="Shape 5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8" name="Shape 5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3" name="Shape 63"/>
        <p:cNvGrpSpPr/>
        <p:nvPr/>
      </p:nvGrpSpPr>
      <p:grpSpPr>
        <a:xfrm>
          <a:off x="0" y="0"/>
          <a:ext cx="0" cy="0"/>
          <a:chOff x="0" y="0"/>
          <a:chExt cx="0" cy="0"/>
        </a:xfrm>
      </p:grpSpPr>
      <p:sp>
        <p:nvSpPr>
          <p:cNvPr id="64" name="Shape 6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5" name="Shape 6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1" name="Shape 71"/>
        <p:cNvGrpSpPr/>
        <p:nvPr/>
      </p:nvGrpSpPr>
      <p:grpSpPr>
        <a:xfrm>
          <a:off x="0" y="0"/>
          <a:ext cx="0" cy="0"/>
          <a:chOff x="0" y="0"/>
          <a:chExt cx="0" cy="0"/>
        </a:xfrm>
      </p:grpSpPr>
      <p:sp>
        <p:nvSpPr>
          <p:cNvPr id="72" name="Shape 7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3" name="Shape 7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6" name="Shape 76"/>
        <p:cNvGrpSpPr/>
        <p:nvPr/>
      </p:nvGrpSpPr>
      <p:grpSpPr>
        <a:xfrm>
          <a:off x="0" y="0"/>
          <a:ext cx="0" cy="0"/>
          <a:chOff x="0" y="0"/>
          <a:chExt cx="0" cy="0"/>
        </a:xfrm>
      </p:grpSpPr>
      <p:sp>
        <p:nvSpPr>
          <p:cNvPr id="77" name="Shape 7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8" name="Shape 7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4" name="Shape 84"/>
        <p:cNvGrpSpPr/>
        <p:nvPr/>
      </p:nvGrpSpPr>
      <p:grpSpPr>
        <a:xfrm>
          <a:off x="0" y="0"/>
          <a:ext cx="0" cy="0"/>
          <a:chOff x="0" y="0"/>
          <a:chExt cx="0" cy="0"/>
        </a:xfrm>
      </p:grpSpPr>
      <p:sp>
        <p:nvSpPr>
          <p:cNvPr id="85" name="Shape 8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6" name="Shape 8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5" name="Shape 95"/>
        <p:cNvGrpSpPr/>
        <p:nvPr/>
      </p:nvGrpSpPr>
      <p:grpSpPr>
        <a:xfrm>
          <a:off x="0" y="0"/>
          <a:ext cx="0" cy="0"/>
          <a:chOff x="0" y="0"/>
          <a:chExt cx="0" cy="0"/>
        </a:xfrm>
      </p:grpSpPr>
      <p:sp>
        <p:nvSpPr>
          <p:cNvPr id="96" name="Shape 9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7" name="Shape 9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6" name="Shape 106"/>
        <p:cNvGrpSpPr/>
        <p:nvPr/>
      </p:nvGrpSpPr>
      <p:grpSpPr>
        <a:xfrm>
          <a:off x="0" y="0"/>
          <a:ext cx="0" cy="0"/>
          <a:chOff x="0" y="0"/>
          <a:chExt cx="0" cy="0"/>
        </a:xfrm>
      </p:grpSpPr>
      <p:sp>
        <p:nvSpPr>
          <p:cNvPr id="107" name="Shape 10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8" name="Shape 10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1" name="Shape 111"/>
        <p:cNvGrpSpPr/>
        <p:nvPr/>
      </p:nvGrpSpPr>
      <p:grpSpPr>
        <a:xfrm>
          <a:off x="0" y="0"/>
          <a:ext cx="0" cy="0"/>
          <a:chOff x="0" y="0"/>
          <a:chExt cx="0" cy="0"/>
        </a:xfrm>
      </p:grpSpPr>
      <p:sp>
        <p:nvSpPr>
          <p:cNvPr id="112" name="Shape 11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3" name="Shape 11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9" name="Shape 9"/>
        <p:cNvGrpSpPr/>
        <p:nvPr/>
      </p:nvGrpSpPr>
      <p:grpSpPr>
        <a:xfrm>
          <a:off x="0" y="0"/>
          <a:ext cx="0" cy="0"/>
          <a:chOff x="0" y="0"/>
          <a:chExt cx="0" cy="0"/>
        </a:xfrm>
      </p:grpSpPr>
      <p:sp>
        <p:nvSpPr>
          <p:cNvPr id="10" name="Shape 10"/>
          <p:cNvSpPr txBox="1"/>
          <p:nvPr>
            <p:ph type="ctrTitle"/>
          </p:nvPr>
        </p:nvSpPr>
        <p:spPr>
          <a:xfrm>
            <a:off x="311708" y="744575"/>
            <a:ext cx="8520600" cy="2052600"/>
          </a:xfrm>
          <a:prstGeom prst="rect">
            <a:avLst/>
          </a:prstGeom>
        </p:spPr>
        <p:txBody>
          <a:bodyPr anchorCtr="0" anchor="b" bIns="91425" lIns="91425" rIns="91425" tIns="91425"/>
          <a:lstStyle>
            <a:lvl1pPr lvl="0" algn="ctr">
              <a:spcBef>
                <a:spcPts val="0"/>
              </a:spcBef>
              <a:buSzPct val="100000"/>
              <a:defRPr sz="5200"/>
            </a:lvl1pPr>
            <a:lvl2pPr lvl="1" algn="ctr">
              <a:spcBef>
                <a:spcPts val="0"/>
              </a:spcBef>
              <a:buSzPct val="100000"/>
              <a:defRPr sz="5200"/>
            </a:lvl2pPr>
            <a:lvl3pPr lvl="2" algn="ctr">
              <a:spcBef>
                <a:spcPts val="0"/>
              </a:spcBef>
              <a:buSzPct val="100000"/>
              <a:defRPr sz="5200"/>
            </a:lvl3pPr>
            <a:lvl4pPr lvl="3" algn="ctr">
              <a:spcBef>
                <a:spcPts val="0"/>
              </a:spcBef>
              <a:buSzPct val="100000"/>
              <a:defRPr sz="5200"/>
            </a:lvl4pPr>
            <a:lvl5pPr lvl="4" algn="ctr">
              <a:spcBef>
                <a:spcPts val="0"/>
              </a:spcBef>
              <a:buSzPct val="100000"/>
              <a:defRPr sz="5200"/>
            </a:lvl5pPr>
            <a:lvl6pPr lvl="5" algn="ctr">
              <a:spcBef>
                <a:spcPts val="0"/>
              </a:spcBef>
              <a:buSzPct val="100000"/>
              <a:defRPr sz="5200"/>
            </a:lvl6pPr>
            <a:lvl7pPr lvl="6" algn="ctr">
              <a:spcBef>
                <a:spcPts val="0"/>
              </a:spcBef>
              <a:buSzPct val="100000"/>
              <a:defRPr sz="5200"/>
            </a:lvl7pPr>
            <a:lvl8pPr lvl="7" algn="ctr">
              <a:spcBef>
                <a:spcPts val="0"/>
              </a:spcBef>
              <a:buSzPct val="100000"/>
              <a:defRPr sz="5200"/>
            </a:lvl8pPr>
            <a:lvl9pPr lvl="8" algn="ctr">
              <a:spcBef>
                <a:spcPts val="0"/>
              </a:spcBef>
              <a:buSzPct val="100000"/>
              <a:defRPr sz="5200"/>
            </a:lvl9pPr>
          </a:lstStyle>
          <a:p/>
        </p:txBody>
      </p:sp>
      <p:sp>
        <p:nvSpPr>
          <p:cNvPr id="11" name="Shape 11"/>
          <p:cNvSpPr txBox="1"/>
          <p:nvPr>
            <p:ph idx="1" type="subTitle"/>
          </p:nvPr>
        </p:nvSpPr>
        <p:spPr>
          <a:xfrm>
            <a:off x="311700" y="2834125"/>
            <a:ext cx="8520600" cy="792600"/>
          </a:xfrm>
          <a:prstGeom prst="rect">
            <a:avLst/>
          </a:prstGeom>
        </p:spPr>
        <p:txBody>
          <a:bodyPr anchorCtr="0" anchor="t" bIns="91425" lIns="91425" rIns="91425" tIns="91425"/>
          <a:lstStyle>
            <a:lvl1pPr lvl="0" algn="ctr">
              <a:lnSpc>
                <a:spcPct val="100000"/>
              </a:lnSpc>
              <a:spcBef>
                <a:spcPts val="0"/>
              </a:spcBef>
              <a:spcAft>
                <a:spcPts val="0"/>
              </a:spcAft>
              <a:buSzPct val="100000"/>
              <a:buNone/>
              <a:defRPr sz="2800"/>
            </a:lvl1pPr>
            <a:lvl2pPr lvl="1" algn="ctr">
              <a:lnSpc>
                <a:spcPct val="100000"/>
              </a:lnSpc>
              <a:spcBef>
                <a:spcPts val="0"/>
              </a:spcBef>
              <a:spcAft>
                <a:spcPts val="0"/>
              </a:spcAft>
              <a:buSzPct val="100000"/>
              <a:buNone/>
              <a:defRPr sz="2800"/>
            </a:lvl2pPr>
            <a:lvl3pPr lvl="2" algn="ctr">
              <a:lnSpc>
                <a:spcPct val="100000"/>
              </a:lnSpc>
              <a:spcBef>
                <a:spcPts val="0"/>
              </a:spcBef>
              <a:spcAft>
                <a:spcPts val="0"/>
              </a:spcAft>
              <a:buSzPct val="100000"/>
              <a:buNone/>
              <a:defRPr sz="2800"/>
            </a:lvl3pPr>
            <a:lvl4pPr lvl="3" algn="ctr">
              <a:lnSpc>
                <a:spcPct val="100000"/>
              </a:lnSpc>
              <a:spcBef>
                <a:spcPts val="0"/>
              </a:spcBef>
              <a:spcAft>
                <a:spcPts val="0"/>
              </a:spcAft>
              <a:buSzPct val="100000"/>
              <a:buNone/>
              <a:defRPr sz="2800"/>
            </a:lvl4pPr>
            <a:lvl5pPr lvl="4" algn="ctr">
              <a:lnSpc>
                <a:spcPct val="100000"/>
              </a:lnSpc>
              <a:spcBef>
                <a:spcPts val="0"/>
              </a:spcBef>
              <a:spcAft>
                <a:spcPts val="0"/>
              </a:spcAft>
              <a:buSzPct val="100000"/>
              <a:buNone/>
              <a:defRPr sz="2800"/>
            </a:lvl5pPr>
            <a:lvl6pPr lvl="5" algn="ctr">
              <a:lnSpc>
                <a:spcPct val="100000"/>
              </a:lnSpc>
              <a:spcBef>
                <a:spcPts val="0"/>
              </a:spcBef>
              <a:spcAft>
                <a:spcPts val="0"/>
              </a:spcAft>
              <a:buSzPct val="100000"/>
              <a:buNone/>
              <a:defRPr sz="2800"/>
            </a:lvl6pPr>
            <a:lvl7pPr lvl="6" algn="ctr">
              <a:lnSpc>
                <a:spcPct val="100000"/>
              </a:lnSpc>
              <a:spcBef>
                <a:spcPts val="0"/>
              </a:spcBef>
              <a:spcAft>
                <a:spcPts val="0"/>
              </a:spcAft>
              <a:buSzPct val="100000"/>
              <a:buNone/>
              <a:defRPr sz="2800"/>
            </a:lvl7pPr>
            <a:lvl8pPr lvl="7" algn="ctr">
              <a:lnSpc>
                <a:spcPct val="100000"/>
              </a:lnSpc>
              <a:spcBef>
                <a:spcPts val="0"/>
              </a:spcBef>
              <a:spcAft>
                <a:spcPts val="0"/>
              </a:spcAft>
              <a:buSzPct val="100000"/>
              <a:buNone/>
              <a:defRPr sz="2800"/>
            </a:lvl8pPr>
            <a:lvl9pPr lvl="8" algn="ctr">
              <a:lnSpc>
                <a:spcPct val="100000"/>
              </a:lnSpc>
              <a:spcBef>
                <a:spcPts val="0"/>
              </a:spcBef>
              <a:spcAft>
                <a:spcPts val="0"/>
              </a:spcAft>
              <a:buSzPct val="100000"/>
              <a:buNone/>
              <a:defRPr sz="2800"/>
            </a:lvl9pPr>
          </a:lstStyle>
          <a:p/>
        </p:txBody>
      </p:sp>
      <p:sp>
        <p:nvSpPr>
          <p:cNvPr id="12" name="Shape 12"/>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ig number">
    <p:spTree>
      <p:nvGrpSpPr>
        <p:cNvPr id="44" name="Shape 44"/>
        <p:cNvGrpSpPr/>
        <p:nvPr/>
      </p:nvGrpSpPr>
      <p:grpSpPr>
        <a:xfrm>
          <a:off x="0" y="0"/>
          <a:ext cx="0" cy="0"/>
          <a:chOff x="0" y="0"/>
          <a:chExt cx="0" cy="0"/>
        </a:xfrm>
      </p:grpSpPr>
      <p:sp>
        <p:nvSpPr>
          <p:cNvPr id="45" name="Shape 45"/>
          <p:cNvSpPr txBox="1"/>
          <p:nvPr>
            <p:ph type="title"/>
          </p:nvPr>
        </p:nvSpPr>
        <p:spPr>
          <a:xfrm>
            <a:off x="311700" y="1106125"/>
            <a:ext cx="8520600" cy="1963500"/>
          </a:xfrm>
          <a:prstGeom prst="rect">
            <a:avLst/>
          </a:prstGeom>
        </p:spPr>
        <p:txBody>
          <a:bodyPr anchorCtr="0" anchor="b" bIns="91425" lIns="91425" rIns="91425" tIns="91425"/>
          <a:lstStyle>
            <a:lvl1pPr lvl="0" algn="ctr">
              <a:spcBef>
                <a:spcPts val="0"/>
              </a:spcBef>
              <a:buSzPct val="100000"/>
              <a:defRPr sz="12000"/>
            </a:lvl1pPr>
            <a:lvl2pPr lvl="1" algn="ctr">
              <a:spcBef>
                <a:spcPts val="0"/>
              </a:spcBef>
              <a:buSzPct val="100000"/>
              <a:defRPr sz="12000"/>
            </a:lvl2pPr>
            <a:lvl3pPr lvl="2" algn="ctr">
              <a:spcBef>
                <a:spcPts val="0"/>
              </a:spcBef>
              <a:buSzPct val="100000"/>
              <a:defRPr sz="12000"/>
            </a:lvl3pPr>
            <a:lvl4pPr lvl="3" algn="ctr">
              <a:spcBef>
                <a:spcPts val="0"/>
              </a:spcBef>
              <a:buSzPct val="100000"/>
              <a:defRPr sz="12000"/>
            </a:lvl4pPr>
            <a:lvl5pPr lvl="4" algn="ctr">
              <a:spcBef>
                <a:spcPts val="0"/>
              </a:spcBef>
              <a:buSzPct val="100000"/>
              <a:defRPr sz="12000"/>
            </a:lvl5pPr>
            <a:lvl6pPr lvl="5" algn="ctr">
              <a:spcBef>
                <a:spcPts val="0"/>
              </a:spcBef>
              <a:buSzPct val="100000"/>
              <a:defRPr sz="12000"/>
            </a:lvl6pPr>
            <a:lvl7pPr lvl="6" algn="ctr">
              <a:spcBef>
                <a:spcPts val="0"/>
              </a:spcBef>
              <a:buSzPct val="100000"/>
              <a:defRPr sz="12000"/>
            </a:lvl7pPr>
            <a:lvl8pPr lvl="7" algn="ctr">
              <a:spcBef>
                <a:spcPts val="0"/>
              </a:spcBef>
              <a:buSzPct val="100000"/>
              <a:defRPr sz="12000"/>
            </a:lvl8pPr>
            <a:lvl9pPr lvl="8" algn="ctr">
              <a:spcBef>
                <a:spcPts val="0"/>
              </a:spcBef>
              <a:buSzPct val="100000"/>
              <a:defRPr sz="12000"/>
            </a:lvl9pPr>
          </a:lstStyle>
          <a:p/>
        </p:txBody>
      </p:sp>
      <p:sp>
        <p:nvSpPr>
          <p:cNvPr id="46" name="Shape 46"/>
          <p:cNvSpPr txBox="1"/>
          <p:nvPr>
            <p:ph idx="1" type="body"/>
          </p:nvPr>
        </p:nvSpPr>
        <p:spPr>
          <a:xfrm>
            <a:off x="311700" y="3152225"/>
            <a:ext cx="8520600" cy="1300800"/>
          </a:xfrm>
          <a:prstGeom prst="rect">
            <a:avLst/>
          </a:prstGeom>
        </p:spPr>
        <p:txBody>
          <a:bodyPr anchorCtr="0" anchor="t" bIns="91425" lIns="91425" rIns="91425" tIns="91425"/>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p:txBody>
      </p:sp>
      <p:sp>
        <p:nvSpPr>
          <p:cNvPr id="47" name="Shape 47"/>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48" name="Shape 48"/>
        <p:cNvGrpSpPr/>
        <p:nvPr/>
      </p:nvGrpSpPr>
      <p:grpSpPr>
        <a:xfrm>
          <a:off x="0" y="0"/>
          <a:ext cx="0" cy="0"/>
          <a:chOff x="0" y="0"/>
          <a:chExt cx="0" cy="0"/>
        </a:xfrm>
      </p:grpSpPr>
      <p:sp>
        <p:nvSpPr>
          <p:cNvPr id="49" name="Shape 49"/>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secHead">
  <p:cSld name="Section header">
    <p:spTree>
      <p:nvGrpSpPr>
        <p:cNvPr id="13" name="Shape 13"/>
        <p:cNvGrpSpPr/>
        <p:nvPr/>
      </p:nvGrpSpPr>
      <p:grpSpPr>
        <a:xfrm>
          <a:off x="0" y="0"/>
          <a:ext cx="0" cy="0"/>
          <a:chOff x="0" y="0"/>
          <a:chExt cx="0" cy="0"/>
        </a:xfrm>
      </p:grpSpPr>
      <p:sp>
        <p:nvSpPr>
          <p:cNvPr id="14" name="Shape 14"/>
          <p:cNvSpPr txBox="1"/>
          <p:nvPr>
            <p:ph type="title"/>
          </p:nvPr>
        </p:nvSpPr>
        <p:spPr>
          <a:xfrm>
            <a:off x="311700" y="2150850"/>
            <a:ext cx="8520600" cy="841800"/>
          </a:xfrm>
          <a:prstGeom prst="rect">
            <a:avLst/>
          </a:prstGeom>
        </p:spPr>
        <p:txBody>
          <a:bodyPr anchorCtr="0" anchor="ctr" bIns="91425" lIns="91425" rIns="91425" tIns="91425"/>
          <a:lstStyle>
            <a:lvl1pPr lvl="0" algn="ctr">
              <a:spcBef>
                <a:spcPts val="0"/>
              </a:spcBef>
              <a:buSzPct val="100000"/>
              <a:defRPr sz="3600"/>
            </a:lvl1pPr>
            <a:lvl2pPr lvl="1" algn="ctr">
              <a:spcBef>
                <a:spcPts val="0"/>
              </a:spcBef>
              <a:buSzPct val="100000"/>
              <a:defRPr sz="3600"/>
            </a:lvl2pPr>
            <a:lvl3pPr lvl="2" algn="ctr">
              <a:spcBef>
                <a:spcPts val="0"/>
              </a:spcBef>
              <a:buSzPct val="100000"/>
              <a:defRPr sz="3600"/>
            </a:lvl3pPr>
            <a:lvl4pPr lvl="3" algn="ctr">
              <a:spcBef>
                <a:spcPts val="0"/>
              </a:spcBef>
              <a:buSzPct val="100000"/>
              <a:defRPr sz="3600"/>
            </a:lvl4pPr>
            <a:lvl5pPr lvl="4" algn="ctr">
              <a:spcBef>
                <a:spcPts val="0"/>
              </a:spcBef>
              <a:buSzPct val="100000"/>
              <a:defRPr sz="3600"/>
            </a:lvl5pPr>
            <a:lvl6pPr lvl="5" algn="ctr">
              <a:spcBef>
                <a:spcPts val="0"/>
              </a:spcBef>
              <a:buSzPct val="100000"/>
              <a:defRPr sz="3600"/>
            </a:lvl6pPr>
            <a:lvl7pPr lvl="6" algn="ctr">
              <a:spcBef>
                <a:spcPts val="0"/>
              </a:spcBef>
              <a:buSzPct val="100000"/>
              <a:defRPr sz="3600"/>
            </a:lvl7pPr>
            <a:lvl8pPr lvl="7" algn="ctr">
              <a:spcBef>
                <a:spcPts val="0"/>
              </a:spcBef>
              <a:buSzPct val="100000"/>
              <a:defRPr sz="3600"/>
            </a:lvl8pPr>
            <a:lvl9pPr lvl="8" algn="ctr">
              <a:spcBef>
                <a:spcPts val="0"/>
              </a:spcBef>
              <a:buSzPct val="100000"/>
              <a:defRPr sz="3600"/>
            </a:lvl9pPr>
          </a:lstStyle>
          <a:p/>
        </p:txBody>
      </p:sp>
      <p:sp>
        <p:nvSpPr>
          <p:cNvPr id="15" name="Shape 15"/>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and body">
    <p:spTree>
      <p:nvGrpSpPr>
        <p:cNvPr id="16" name="Shape 16"/>
        <p:cNvGrpSpPr/>
        <p:nvPr/>
      </p:nvGrpSpPr>
      <p:grpSpPr>
        <a:xfrm>
          <a:off x="0" y="0"/>
          <a:ext cx="0" cy="0"/>
          <a:chOff x="0" y="0"/>
          <a:chExt cx="0" cy="0"/>
        </a:xfrm>
      </p:grpSpPr>
      <p:sp>
        <p:nvSpPr>
          <p:cNvPr id="17" name="Shape 17"/>
          <p:cNvSpPr txBox="1"/>
          <p:nvPr>
            <p:ph type="title"/>
          </p:nvPr>
        </p:nvSpPr>
        <p:spPr>
          <a:xfrm>
            <a:off x="311700" y="445025"/>
            <a:ext cx="8520600" cy="5727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18" name="Shape 18"/>
          <p:cNvSpPr txBox="1"/>
          <p:nvPr>
            <p:ph idx="1" type="body"/>
          </p:nvPr>
        </p:nvSpPr>
        <p:spPr>
          <a:xfrm>
            <a:off x="311700" y="1152475"/>
            <a:ext cx="8520600" cy="34164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19" name="Shape 19"/>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and two columns">
    <p:spTree>
      <p:nvGrpSpPr>
        <p:cNvPr id="20" name="Shape 20"/>
        <p:cNvGrpSpPr/>
        <p:nvPr/>
      </p:nvGrpSpPr>
      <p:grpSpPr>
        <a:xfrm>
          <a:off x="0" y="0"/>
          <a:ext cx="0" cy="0"/>
          <a:chOff x="0" y="0"/>
          <a:chExt cx="0" cy="0"/>
        </a:xfrm>
      </p:grpSpPr>
      <p:sp>
        <p:nvSpPr>
          <p:cNvPr id="21" name="Shape 21"/>
          <p:cNvSpPr txBox="1"/>
          <p:nvPr>
            <p:ph type="title"/>
          </p:nvPr>
        </p:nvSpPr>
        <p:spPr>
          <a:xfrm>
            <a:off x="311700" y="445025"/>
            <a:ext cx="8520600" cy="5727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2" name="Shape 22"/>
          <p:cNvSpPr txBox="1"/>
          <p:nvPr>
            <p:ph idx="1" type="body"/>
          </p:nvPr>
        </p:nvSpPr>
        <p:spPr>
          <a:xfrm>
            <a:off x="311700" y="1152475"/>
            <a:ext cx="3999900" cy="3416400"/>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23" name="Shape 23"/>
          <p:cNvSpPr txBox="1"/>
          <p:nvPr>
            <p:ph idx="2" type="body"/>
          </p:nvPr>
        </p:nvSpPr>
        <p:spPr>
          <a:xfrm>
            <a:off x="4832400" y="1152475"/>
            <a:ext cx="3999900" cy="3416400"/>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24" name="Shape 24"/>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25" name="Shape 25"/>
        <p:cNvGrpSpPr/>
        <p:nvPr/>
      </p:nvGrpSpPr>
      <p:grpSpPr>
        <a:xfrm>
          <a:off x="0" y="0"/>
          <a:ext cx="0" cy="0"/>
          <a:chOff x="0" y="0"/>
          <a:chExt cx="0" cy="0"/>
        </a:xfrm>
      </p:grpSpPr>
      <p:sp>
        <p:nvSpPr>
          <p:cNvPr id="26" name="Shape 26"/>
          <p:cNvSpPr txBox="1"/>
          <p:nvPr>
            <p:ph type="title"/>
          </p:nvPr>
        </p:nvSpPr>
        <p:spPr>
          <a:xfrm>
            <a:off x="311700" y="445025"/>
            <a:ext cx="8520600" cy="5727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7" name="Shape 27"/>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One column text">
    <p:spTree>
      <p:nvGrpSpPr>
        <p:cNvPr id="28" name="Shape 28"/>
        <p:cNvGrpSpPr/>
        <p:nvPr/>
      </p:nvGrpSpPr>
      <p:grpSpPr>
        <a:xfrm>
          <a:off x="0" y="0"/>
          <a:ext cx="0" cy="0"/>
          <a:chOff x="0" y="0"/>
          <a:chExt cx="0" cy="0"/>
        </a:xfrm>
      </p:grpSpPr>
      <p:sp>
        <p:nvSpPr>
          <p:cNvPr id="29" name="Shape 29"/>
          <p:cNvSpPr txBox="1"/>
          <p:nvPr>
            <p:ph type="title"/>
          </p:nvPr>
        </p:nvSpPr>
        <p:spPr>
          <a:xfrm>
            <a:off x="311700" y="555600"/>
            <a:ext cx="2808000" cy="755700"/>
          </a:xfrm>
          <a:prstGeom prst="rect">
            <a:avLst/>
          </a:prstGeom>
        </p:spPr>
        <p:txBody>
          <a:bodyPr anchorCtr="0" anchor="b" bIns="91425" lIns="91425" rIns="91425" tIns="91425"/>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p:txBody>
      </p:sp>
      <p:sp>
        <p:nvSpPr>
          <p:cNvPr id="30" name="Shape 30"/>
          <p:cNvSpPr txBox="1"/>
          <p:nvPr>
            <p:ph idx="1" type="body"/>
          </p:nvPr>
        </p:nvSpPr>
        <p:spPr>
          <a:xfrm>
            <a:off x="311700" y="1389600"/>
            <a:ext cx="2808000" cy="3179400"/>
          </a:xfrm>
          <a:prstGeom prst="rect">
            <a:avLst/>
          </a:prstGeom>
        </p:spPr>
        <p:txBody>
          <a:bodyPr anchorCtr="0" anchor="t" bIns="91425" lIns="91425" rIns="91425" tIns="91425"/>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31" name="Shape 31"/>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Main point">
    <p:spTree>
      <p:nvGrpSpPr>
        <p:cNvPr id="32" name="Shape 32"/>
        <p:cNvGrpSpPr/>
        <p:nvPr/>
      </p:nvGrpSpPr>
      <p:grpSpPr>
        <a:xfrm>
          <a:off x="0" y="0"/>
          <a:ext cx="0" cy="0"/>
          <a:chOff x="0" y="0"/>
          <a:chExt cx="0" cy="0"/>
        </a:xfrm>
      </p:grpSpPr>
      <p:sp>
        <p:nvSpPr>
          <p:cNvPr id="33" name="Shape 33"/>
          <p:cNvSpPr txBox="1"/>
          <p:nvPr>
            <p:ph type="title"/>
          </p:nvPr>
        </p:nvSpPr>
        <p:spPr>
          <a:xfrm>
            <a:off x="490250" y="450150"/>
            <a:ext cx="6367800" cy="4090800"/>
          </a:xfrm>
          <a:prstGeom prst="rect">
            <a:avLst/>
          </a:prstGeom>
        </p:spPr>
        <p:txBody>
          <a:bodyPr anchorCtr="0" anchor="ctr" bIns="91425" lIns="91425" rIns="91425" tIns="91425"/>
          <a:lstStyle>
            <a:lvl1pPr lvl="0">
              <a:spcBef>
                <a:spcPts val="0"/>
              </a:spcBef>
              <a:buSzPct val="100000"/>
              <a:defRPr sz="4800"/>
            </a:lvl1pPr>
            <a:lvl2pPr lvl="1">
              <a:spcBef>
                <a:spcPts val="0"/>
              </a:spcBef>
              <a:buSzPct val="100000"/>
              <a:defRPr sz="4800"/>
            </a:lvl2pPr>
            <a:lvl3pPr lvl="2">
              <a:spcBef>
                <a:spcPts val="0"/>
              </a:spcBef>
              <a:buSzPct val="100000"/>
              <a:defRPr sz="4800"/>
            </a:lvl3pPr>
            <a:lvl4pPr lvl="3">
              <a:spcBef>
                <a:spcPts val="0"/>
              </a:spcBef>
              <a:buSzPct val="100000"/>
              <a:defRPr sz="4800"/>
            </a:lvl4pPr>
            <a:lvl5pPr lvl="4">
              <a:spcBef>
                <a:spcPts val="0"/>
              </a:spcBef>
              <a:buSzPct val="100000"/>
              <a:defRPr sz="4800"/>
            </a:lvl5pPr>
            <a:lvl6pPr lvl="5">
              <a:spcBef>
                <a:spcPts val="0"/>
              </a:spcBef>
              <a:buSzPct val="100000"/>
              <a:defRPr sz="4800"/>
            </a:lvl6pPr>
            <a:lvl7pPr lvl="6">
              <a:spcBef>
                <a:spcPts val="0"/>
              </a:spcBef>
              <a:buSzPct val="100000"/>
              <a:defRPr sz="4800"/>
            </a:lvl7pPr>
            <a:lvl8pPr lvl="7">
              <a:spcBef>
                <a:spcPts val="0"/>
              </a:spcBef>
              <a:buSzPct val="100000"/>
              <a:defRPr sz="4800"/>
            </a:lvl8pPr>
            <a:lvl9pPr lvl="8">
              <a:spcBef>
                <a:spcPts val="0"/>
              </a:spcBef>
              <a:buSzPct val="100000"/>
              <a:defRPr sz="4800"/>
            </a:lvl9pPr>
          </a:lstStyle>
          <a:p/>
        </p:txBody>
      </p:sp>
      <p:sp>
        <p:nvSpPr>
          <p:cNvPr id="34" name="Shape 34"/>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ection title and description">
    <p:spTree>
      <p:nvGrpSpPr>
        <p:cNvPr id="35" name="Shape 35"/>
        <p:cNvGrpSpPr/>
        <p:nvPr/>
      </p:nvGrpSpPr>
      <p:grpSpPr>
        <a:xfrm>
          <a:off x="0" y="0"/>
          <a:ext cx="0" cy="0"/>
          <a:chOff x="0" y="0"/>
          <a:chExt cx="0" cy="0"/>
        </a:xfrm>
      </p:grpSpPr>
      <p:sp>
        <p:nvSpPr>
          <p:cNvPr id="36" name="Shape 36"/>
          <p:cNvSpPr/>
          <p:nvPr/>
        </p:nvSpPr>
        <p:spPr>
          <a:xfrm>
            <a:off x="4572000" y="25"/>
            <a:ext cx="4572000" cy="5143500"/>
          </a:xfrm>
          <a:prstGeom prst="rect">
            <a:avLst/>
          </a:prstGeom>
          <a:solidFill>
            <a:schemeClr val="dk2"/>
          </a:solidFill>
          <a:ln>
            <a:noFill/>
          </a:ln>
        </p:spPr>
        <p:txBody>
          <a:bodyPr anchorCtr="0" anchor="ctr" bIns="91425" lIns="91425" rIns="91425" tIns="91425">
            <a:noAutofit/>
          </a:bodyPr>
          <a:lstStyle/>
          <a:p>
            <a:pPr lvl="0">
              <a:spcBef>
                <a:spcPts val="0"/>
              </a:spcBef>
              <a:buNone/>
            </a:pPr>
            <a:r>
              <a:t/>
            </a:r>
            <a:endParaRPr/>
          </a:p>
        </p:txBody>
      </p:sp>
      <p:sp>
        <p:nvSpPr>
          <p:cNvPr id="37" name="Shape 37"/>
          <p:cNvSpPr txBox="1"/>
          <p:nvPr>
            <p:ph type="title"/>
          </p:nvPr>
        </p:nvSpPr>
        <p:spPr>
          <a:xfrm>
            <a:off x="265500" y="1233175"/>
            <a:ext cx="4045200" cy="1482300"/>
          </a:xfrm>
          <a:prstGeom prst="rect">
            <a:avLst/>
          </a:prstGeom>
        </p:spPr>
        <p:txBody>
          <a:bodyPr anchorCtr="0" anchor="b" bIns="91425" lIns="91425" rIns="91425" tIns="91425"/>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p:txBody>
      </p:sp>
      <p:sp>
        <p:nvSpPr>
          <p:cNvPr id="38" name="Shape 38"/>
          <p:cNvSpPr txBox="1"/>
          <p:nvPr>
            <p:ph idx="1" type="subTitle"/>
          </p:nvPr>
        </p:nvSpPr>
        <p:spPr>
          <a:xfrm>
            <a:off x="265500" y="2803075"/>
            <a:ext cx="4045200" cy="1235100"/>
          </a:xfrm>
          <a:prstGeom prst="rect">
            <a:avLst/>
          </a:prstGeom>
        </p:spPr>
        <p:txBody>
          <a:bodyPr anchorCtr="0" anchor="t" bIns="91425" lIns="91425" rIns="91425" tIns="91425"/>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p:txBody>
      </p:sp>
      <p:sp>
        <p:nvSpPr>
          <p:cNvPr id="39" name="Shape 39"/>
          <p:cNvSpPr txBox="1"/>
          <p:nvPr>
            <p:ph idx="2" type="body"/>
          </p:nvPr>
        </p:nvSpPr>
        <p:spPr>
          <a:xfrm>
            <a:off x="4939500" y="724200"/>
            <a:ext cx="3837000" cy="3695100"/>
          </a:xfrm>
          <a:prstGeom prst="rect">
            <a:avLst/>
          </a:prstGeom>
        </p:spPr>
        <p:txBody>
          <a:bodyPr anchorCtr="0" anchor="ctr" bIns="91425" lIns="91425" rIns="91425" tIns="91425"/>
          <a:lstStyle>
            <a:lvl1pPr lvl="0">
              <a:spcBef>
                <a:spcPts val="0"/>
              </a:spcBef>
              <a:buClr>
                <a:schemeClr val="dk1"/>
              </a:buClr>
              <a:defRPr>
                <a:solidFill>
                  <a:schemeClr val="dk1"/>
                </a:solidFill>
              </a:defRPr>
            </a:lvl1pPr>
            <a:lvl2pPr lvl="1">
              <a:spcBef>
                <a:spcPts val="0"/>
              </a:spcBef>
              <a:buClr>
                <a:schemeClr val="dk1"/>
              </a:buClr>
              <a:defRPr>
                <a:solidFill>
                  <a:schemeClr val="dk1"/>
                </a:solidFill>
              </a:defRPr>
            </a:lvl2pPr>
            <a:lvl3pPr lvl="2">
              <a:spcBef>
                <a:spcPts val="0"/>
              </a:spcBef>
              <a:buClr>
                <a:schemeClr val="dk1"/>
              </a:buClr>
              <a:defRPr>
                <a:solidFill>
                  <a:schemeClr val="dk1"/>
                </a:solidFill>
              </a:defRPr>
            </a:lvl3pPr>
            <a:lvl4pPr lvl="3">
              <a:spcBef>
                <a:spcPts val="0"/>
              </a:spcBef>
              <a:buClr>
                <a:schemeClr val="dk1"/>
              </a:buClr>
              <a:defRPr>
                <a:solidFill>
                  <a:schemeClr val="dk1"/>
                </a:solidFill>
              </a:defRPr>
            </a:lvl4pPr>
            <a:lvl5pPr lvl="4">
              <a:spcBef>
                <a:spcPts val="0"/>
              </a:spcBef>
              <a:buClr>
                <a:schemeClr val="dk1"/>
              </a:buClr>
              <a:defRPr>
                <a:solidFill>
                  <a:schemeClr val="dk1"/>
                </a:solidFill>
              </a:defRPr>
            </a:lvl5pPr>
            <a:lvl6pPr lvl="5">
              <a:spcBef>
                <a:spcPts val="0"/>
              </a:spcBef>
              <a:buClr>
                <a:schemeClr val="dk1"/>
              </a:buClr>
              <a:defRPr>
                <a:solidFill>
                  <a:schemeClr val="dk1"/>
                </a:solidFill>
              </a:defRPr>
            </a:lvl6pPr>
            <a:lvl7pPr lvl="6">
              <a:spcBef>
                <a:spcPts val="0"/>
              </a:spcBef>
              <a:buClr>
                <a:schemeClr val="dk1"/>
              </a:buClr>
              <a:defRPr>
                <a:solidFill>
                  <a:schemeClr val="dk1"/>
                </a:solidFill>
              </a:defRPr>
            </a:lvl7pPr>
            <a:lvl8pPr lvl="7">
              <a:spcBef>
                <a:spcPts val="0"/>
              </a:spcBef>
              <a:buClr>
                <a:schemeClr val="dk1"/>
              </a:buClr>
              <a:defRPr>
                <a:solidFill>
                  <a:schemeClr val="dk1"/>
                </a:solidFill>
              </a:defRPr>
            </a:lvl8pPr>
            <a:lvl9pPr lvl="8">
              <a:spcBef>
                <a:spcPts val="0"/>
              </a:spcBef>
              <a:buClr>
                <a:schemeClr val="dk1"/>
              </a:buClr>
              <a:defRPr>
                <a:solidFill>
                  <a:schemeClr val="dk1"/>
                </a:solidFill>
              </a:defRPr>
            </a:lvl9pPr>
          </a:lstStyle>
          <a:p/>
        </p:txBody>
      </p:sp>
      <p:sp>
        <p:nvSpPr>
          <p:cNvPr id="40" name="Shape 40"/>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ption">
    <p:spTree>
      <p:nvGrpSpPr>
        <p:cNvPr id="41" name="Shape 41"/>
        <p:cNvGrpSpPr/>
        <p:nvPr/>
      </p:nvGrpSpPr>
      <p:grpSpPr>
        <a:xfrm>
          <a:off x="0" y="0"/>
          <a:ext cx="0" cy="0"/>
          <a:chOff x="0" y="0"/>
          <a:chExt cx="0" cy="0"/>
        </a:xfrm>
      </p:grpSpPr>
      <p:sp>
        <p:nvSpPr>
          <p:cNvPr id="42" name="Shape 42"/>
          <p:cNvSpPr txBox="1"/>
          <p:nvPr>
            <p:ph idx="1" type="body"/>
          </p:nvPr>
        </p:nvSpPr>
        <p:spPr>
          <a:xfrm>
            <a:off x="311700" y="4230575"/>
            <a:ext cx="5998800" cy="605100"/>
          </a:xfrm>
          <a:prstGeom prst="rect">
            <a:avLst/>
          </a:prstGeom>
        </p:spPr>
        <p:txBody>
          <a:bodyPr anchorCtr="0" anchor="ctr" bIns="91425" lIns="91425" rIns="91425" tIns="91425"/>
          <a:lstStyle>
            <a:lvl1pPr lvl="0">
              <a:lnSpc>
                <a:spcPct val="100000"/>
              </a:lnSpc>
              <a:spcBef>
                <a:spcPts val="0"/>
              </a:spcBef>
              <a:spcAft>
                <a:spcPts val="0"/>
              </a:spcAft>
              <a:buNone/>
              <a:defRPr/>
            </a:lvl1pPr>
          </a:lstStyle>
          <a:p/>
        </p:txBody>
      </p:sp>
      <p:sp>
        <p:nvSpPr>
          <p:cNvPr id="43" name="Shape 43"/>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600" cy="572700"/>
          </a:xfrm>
          <a:prstGeom prst="rect">
            <a:avLst/>
          </a:prstGeom>
          <a:noFill/>
          <a:ln>
            <a:noFill/>
          </a:ln>
        </p:spPr>
        <p:txBody>
          <a:bodyPr anchorCtr="0" anchor="t" bIns="91425" lIns="91425" rIns="91425" tIns="91425"/>
          <a:lstStyle>
            <a:lvl1pPr lvl="0">
              <a:spcBef>
                <a:spcPts val="0"/>
              </a:spcBef>
              <a:buClr>
                <a:schemeClr val="dk1"/>
              </a:buClr>
              <a:buSzPct val="100000"/>
              <a:buNone/>
              <a:defRPr sz="2800">
                <a:solidFill>
                  <a:schemeClr val="dk1"/>
                </a:solidFil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p:txBody>
      </p:sp>
      <p:sp>
        <p:nvSpPr>
          <p:cNvPr id="7" name="Shape 7"/>
          <p:cNvSpPr txBox="1"/>
          <p:nvPr>
            <p:ph idx="1" type="body"/>
          </p:nvPr>
        </p:nvSpPr>
        <p:spPr>
          <a:xfrm>
            <a:off x="311700" y="1152475"/>
            <a:ext cx="8520600" cy="3416400"/>
          </a:xfrm>
          <a:prstGeom prst="rect">
            <a:avLst/>
          </a:prstGeom>
          <a:noFill/>
          <a:ln>
            <a:noFill/>
          </a:ln>
        </p:spPr>
        <p:txBody>
          <a:bodyPr anchorCtr="0" anchor="t" bIns="91425" lIns="91425" rIns="91425" tIns="91425"/>
          <a:lstStyle>
            <a:lvl1pPr lvl="0">
              <a:lnSpc>
                <a:spcPct val="115000"/>
              </a:lnSpc>
              <a:spcBef>
                <a:spcPts val="0"/>
              </a:spcBef>
              <a:spcAft>
                <a:spcPts val="1600"/>
              </a:spcAft>
              <a:buClr>
                <a:schemeClr val="lt2"/>
              </a:buClr>
              <a:buSzPct val="100000"/>
              <a:defRPr sz="1800">
                <a:solidFill>
                  <a:schemeClr val="lt2"/>
                </a:solidFill>
              </a:defRPr>
            </a:lvl1pPr>
            <a:lvl2pPr lvl="1">
              <a:lnSpc>
                <a:spcPct val="115000"/>
              </a:lnSpc>
              <a:spcBef>
                <a:spcPts val="0"/>
              </a:spcBef>
              <a:spcAft>
                <a:spcPts val="1600"/>
              </a:spcAft>
              <a:buClr>
                <a:schemeClr val="lt2"/>
              </a:buClr>
              <a:defRPr>
                <a:solidFill>
                  <a:schemeClr val="lt2"/>
                </a:solidFill>
              </a:defRPr>
            </a:lvl2pPr>
            <a:lvl3pPr lvl="2">
              <a:lnSpc>
                <a:spcPct val="115000"/>
              </a:lnSpc>
              <a:spcBef>
                <a:spcPts val="0"/>
              </a:spcBef>
              <a:spcAft>
                <a:spcPts val="1600"/>
              </a:spcAft>
              <a:buClr>
                <a:schemeClr val="lt2"/>
              </a:buClr>
              <a:defRPr>
                <a:solidFill>
                  <a:schemeClr val="lt2"/>
                </a:solidFill>
              </a:defRPr>
            </a:lvl3pPr>
            <a:lvl4pPr lvl="3">
              <a:lnSpc>
                <a:spcPct val="115000"/>
              </a:lnSpc>
              <a:spcBef>
                <a:spcPts val="0"/>
              </a:spcBef>
              <a:spcAft>
                <a:spcPts val="1600"/>
              </a:spcAft>
              <a:buClr>
                <a:schemeClr val="lt2"/>
              </a:buClr>
              <a:defRPr>
                <a:solidFill>
                  <a:schemeClr val="lt2"/>
                </a:solidFill>
              </a:defRPr>
            </a:lvl4pPr>
            <a:lvl5pPr lvl="4">
              <a:lnSpc>
                <a:spcPct val="115000"/>
              </a:lnSpc>
              <a:spcBef>
                <a:spcPts val="0"/>
              </a:spcBef>
              <a:spcAft>
                <a:spcPts val="1600"/>
              </a:spcAft>
              <a:buClr>
                <a:schemeClr val="lt2"/>
              </a:buClr>
              <a:defRPr>
                <a:solidFill>
                  <a:schemeClr val="lt2"/>
                </a:solidFill>
              </a:defRPr>
            </a:lvl5pPr>
            <a:lvl6pPr lvl="5">
              <a:lnSpc>
                <a:spcPct val="115000"/>
              </a:lnSpc>
              <a:spcBef>
                <a:spcPts val="0"/>
              </a:spcBef>
              <a:spcAft>
                <a:spcPts val="1600"/>
              </a:spcAft>
              <a:buClr>
                <a:schemeClr val="lt2"/>
              </a:buClr>
              <a:defRPr>
                <a:solidFill>
                  <a:schemeClr val="lt2"/>
                </a:solidFill>
              </a:defRPr>
            </a:lvl6pPr>
            <a:lvl7pPr lvl="6">
              <a:lnSpc>
                <a:spcPct val="115000"/>
              </a:lnSpc>
              <a:spcBef>
                <a:spcPts val="0"/>
              </a:spcBef>
              <a:spcAft>
                <a:spcPts val="1600"/>
              </a:spcAft>
              <a:buClr>
                <a:schemeClr val="lt2"/>
              </a:buClr>
              <a:defRPr>
                <a:solidFill>
                  <a:schemeClr val="lt2"/>
                </a:solidFill>
              </a:defRPr>
            </a:lvl7pPr>
            <a:lvl8pPr lvl="7">
              <a:lnSpc>
                <a:spcPct val="115000"/>
              </a:lnSpc>
              <a:spcBef>
                <a:spcPts val="0"/>
              </a:spcBef>
              <a:spcAft>
                <a:spcPts val="1600"/>
              </a:spcAft>
              <a:buClr>
                <a:schemeClr val="lt2"/>
              </a:buClr>
              <a:defRPr>
                <a:solidFill>
                  <a:schemeClr val="lt2"/>
                </a:solidFill>
              </a:defRPr>
            </a:lvl8pPr>
            <a:lvl9pPr lvl="8">
              <a:lnSpc>
                <a:spcPct val="115000"/>
              </a:lnSpc>
              <a:spcBef>
                <a:spcPts val="0"/>
              </a:spcBef>
              <a:spcAft>
                <a:spcPts val="1600"/>
              </a:spcAft>
              <a:buClr>
                <a:schemeClr val="lt2"/>
              </a:buClr>
              <a:defRPr>
                <a:solidFill>
                  <a:schemeClr val="lt2"/>
                </a:solidFill>
              </a:defRPr>
            </a:lvl9pPr>
          </a:lstStyle>
          <a:p/>
        </p:txBody>
      </p:sp>
      <p:sp>
        <p:nvSpPr>
          <p:cNvPr id="8" name="Shape 8"/>
          <p:cNvSpPr txBox="1"/>
          <p:nvPr>
            <p:ph idx="12" type="sldNum"/>
          </p:nvPr>
        </p:nvSpPr>
        <p:spPr>
          <a:xfrm>
            <a:off x="8472457" y="4663216"/>
            <a:ext cx="548700" cy="393600"/>
          </a:xfrm>
          <a:prstGeom prst="rect">
            <a:avLst/>
          </a:prstGeom>
          <a:noFill/>
          <a:ln>
            <a:noFill/>
          </a:ln>
        </p:spPr>
        <p:txBody>
          <a:bodyPr anchorCtr="0" anchor="ctr" bIns="91425" lIns="91425" rIns="91425" tIns="91425">
            <a:noAutofit/>
          </a:bodyPr>
          <a:lstStyle/>
          <a:p>
            <a:pPr lvl="0" algn="r">
              <a:spcBef>
                <a:spcPts val="0"/>
              </a:spcBef>
              <a:buNone/>
            </a:pPr>
            <a:fld id="{00000000-1234-1234-1234-123412341234}" type="slidenum">
              <a:rPr lang="en" sz="1000">
                <a:solidFill>
                  <a:schemeClr val="lt2"/>
                </a:solidFill>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0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0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03.png"/><Relationship Id="rId4" Type="http://schemas.openxmlformats.org/officeDocument/2006/relationships/image" Target="../media/image0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0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0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0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0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08.png"/><Relationship Id="rId4" Type="http://schemas.openxmlformats.org/officeDocument/2006/relationships/image" Target="../media/image09.png"/><Relationship Id="rId5" Type="http://schemas.openxmlformats.org/officeDocument/2006/relationships/image" Target="../media/image0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07.png"/><Relationship Id="rId4" Type="http://schemas.openxmlformats.org/officeDocument/2006/relationships/image" Target="../media/image00.png"/><Relationship Id="rId5" Type="http://schemas.openxmlformats.org/officeDocument/2006/relationships/image" Target="../media/image0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01.png"/><Relationship Id="rId4" Type="http://schemas.openxmlformats.org/officeDocument/2006/relationships/image" Target="../media/image0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3" name="Shape 53"/>
        <p:cNvGrpSpPr/>
        <p:nvPr/>
      </p:nvGrpSpPr>
      <p:grpSpPr>
        <a:xfrm>
          <a:off x="0" y="0"/>
          <a:ext cx="0" cy="0"/>
          <a:chOff x="0" y="0"/>
          <a:chExt cx="0" cy="0"/>
        </a:xfrm>
      </p:grpSpPr>
      <p:sp>
        <p:nvSpPr>
          <p:cNvPr id="54" name="Shape 54"/>
          <p:cNvSpPr txBox="1"/>
          <p:nvPr>
            <p:ph idx="1" type="subTitle"/>
          </p:nvPr>
        </p:nvSpPr>
        <p:spPr>
          <a:xfrm>
            <a:off x="256025" y="1458225"/>
            <a:ext cx="8520600" cy="3180000"/>
          </a:xfrm>
          <a:prstGeom prst="rect">
            <a:avLst/>
          </a:prstGeom>
        </p:spPr>
        <p:txBody>
          <a:bodyPr anchorCtr="0" anchor="t" bIns="91425" lIns="91425" rIns="91425" tIns="91425">
            <a:noAutofit/>
          </a:bodyPr>
          <a:lstStyle/>
          <a:p>
            <a:pPr lvl="0">
              <a:spcBef>
                <a:spcPts val="0"/>
              </a:spcBef>
              <a:buNone/>
            </a:pPr>
            <a:r>
              <a:rPr lang="en" sz="1800">
                <a:solidFill>
                  <a:srgbClr val="FFFFFF"/>
                </a:solidFill>
              </a:rPr>
              <a:t>“Something momentous happened around the year 2000: a major new soft technology came of age. After written language and money, software is  only the third major soft technology to appear in human civilization. Fifteen years into the age of software, we are still struggling to understand exactly what has happened. Marc Andreessen’s now-familiar line, </a:t>
            </a:r>
            <a:r>
              <a:rPr b="1" i="1" lang="en" sz="1800">
                <a:solidFill>
                  <a:srgbClr val="FFFFFF"/>
                </a:solidFill>
              </a:rPr>
              <a:t>software is eating the world</a:t>
            </a:r>
            <a:r>
              <a:rPr lang="en" sz="1800">
                <a:solidFill>
                  <a:srgbClr val="FFFFFF"/>
                </a:solidFill>
              </a:rPr>
              <a:t>, hints at the significance, but we are only just beginning to figure out how to think about the world in which we find ourselves.”</a:t>
            </a:r>
          </a:p>
          <a:p>
            <a:pPr lvl="0">
              <a:spcBef>
                <a:spcPts val="0"/>
              </a:spcBef>
              <a:buNone/>
            </a:pPr>
            <a:r>
              <a:t/>
            </a:r>
            <a:endParaRPr sz="1800">
              <a:solidFill>
                <a:srgbClr val="FFFFFF"/>
              </a:solidFill>
            </a:endParaRPr>
          </a:p>
          <a:p>
            <a:pPr lvl="0">
              <a:spcBef>
                <a:spcPts val="0"/>
              </a:spcBef>
              <a:buNone/>
            </a:pPr>
            <a:r>
              <a:rPr lang="en" sz="1800" u="sng">
                <a:solidFill>
                  <a:srgbClr val="FFFFFF"/>
                </a:solidFill>
              </a:rPr>
              <a:t>A New Soft Technology</a:t>
            </a:r>
          </a:p>
          <a:p>
            <a:pPr lvl="0" rtl="0">
              <a:spcBef>
                <a:spcPts val="0"/>
              </a:spcBef>
              <a:buNone/>
            </a:pPr>
            <a:r>
              <a:rPr i="1" lang="en" sz="1400">
                <a:solidFill>
                  <a:srgbClr val="FFFFFF"/>
                </a:solidFill>
              </a:rPr>
              <a:t>Breaking Smart</a:t>
            </a:r>
          </a:p>
          <a:p>
            <a:pPr lvl="0">
              <a:spcBef>
                <a:spcPts val="0"/>
              </a:spcBef>
              <a:buNone/>
            </a:pPr>
            <a:r>
              <a:rPr lang="en" sz="1100">
                <a:solidFill>
                  <a:srgbClr val="FFFFFF"/>
                </a:solidFill>
              </a:rPr>
              <a:t>http://breakingsmart.com/season-1/a-new-soft-technology/</a:t>
            </a:r>
          </a:p>
        </p:txBody>
      </p:sp>
      <p:pic>
        <p:nvPicPr>
          <p:cNvPr id="55" name="Shape 55"/>
          <p:cNvPicPr preferRelativeResize="0"/>
          <p:nvPr/>
        </p:nvPicPr>
        <p:blipFill>
          <a:blip r:embed="rId3">
            <a:alphaModFix/>
          </a:blip>
          <a:stretch>
            <a:fillRect/>
          </a:stretch>
        </p:blipFill>
        <p:spPr>
          <a:xfrm>
            <a:off x="2591974" y="130524"/>
            <a:ext cx="3848700" cy="912150"/>
          </a:xfrm>
          <a:prstGeom prst="rect">
            <a:avLst/>
          </a:prstGeom>
          <a:noFill/>
          <a:ln>
            <a:noFill/>
          </a:ln>
        </p:spPr>
      </p:pic>
    </p:spTree>
  </p:cSld>
  <p:clrMapOvr>
    <a:masterClrMapping/>
  </p:clrMapOvr>
  <p:transition spd="slow">
    <p:cut/>
  </p:transition>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0" name="Shape 120"/>
        <p:cNvGrpSpPr/>
        <p:nvPr/>
      </p:nvGrpSpPr>
      <p:grpSpPr>
        <a:xfrm>
          <a:off x="0" y="0"/>
          <a:ext cx="0" cy="0"/>
          <a:chOff x="0" y="0"/>
          <a:chExt cx="0" cy="0"/>
        </a:xfrm>
      </p:grpSpPr>
      <p:pic>
        <p:nvPicPr>
          <p:cNvPr id="121" name="Shape 121"/>
          <p:cNvPicPr preferRelativeResize="0"/>
          <p:nvPr/>
        </p:nvPicPr>
        <p:blipFill>
          <a:blip r:embed="rId3">
            <a:alphaModFix/>
          </a:blip>
          <a:stretch>
            <a:fillRect/>
          </a:stretch>
        </p:blipFill>
        <p:spPr>
          <a:xfrm>
            <a:off x="390212" y="1173100"/>
            <a:ext cx="8363575" cy="3706825"/>
          </a:xfrm>
          <a:prstGeom prst="rect">
            <a:avLst/>
          </a:prstGeom>
          <a:noFill/>
          <a:ln>
            <a:noFill/>
          </a:ln>
        </p:spPr>
      </p:pic>
      <p:sp>
        <p:nvSpPr>
          <p:cNvPr id="122" name="Shape 122"/>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en" u="sng"/>
              <a:t>Capstone Project:</a:t>
            </a:r>
            <a:r>
              <a:rPr lang="en"/>
              <a:t> Furniture Seeker</a:t>
            </a:r>
          </a:p>
        </p:txBody>
      </p:sp>
    </p:spTree>
  </p:cSld>
  <p:clrMapOvr>
    <a:masterClrMapping/>
  </p:clrMapOvr>
  <p:transition spd="slow">
    <p:cut/>
  </p:transition>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6" name="Shape 126"/>
        <p:cNvGrpSpPr/>
        <p:nvPr/>
      </p:nvGrpSpPr>
      <p:grpSpPr>
        <a:xfrm>
          <a:off x="0" y="0"/>
          <a:ext cx="0" cy="0"/>
          <a:chOff x="0" y="0"/>
          <a:chExt cx="0" cy="0"/>
        </a:xfrm>
      </p:grpSpPr>
      <p:sp>
        <p:nvSpPr>
          <p:cNvPr id="127" name="Shape 127"/>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en" u="sng"/>
              <a:t>Capstone Project:</a:t>
            </a:r>
            <a:r>
              <a:rPr lang="en"/>
              <a:t> hoodieSF </a:t>
            </a:r>
            <a:r>
              <a:rPr lang="en" sz="2000"/>
              <a:t>by Chris Rupley</a:t>
            </a:r>
          </a:p>
        </p:txBody>
      </p:sp>
      <p:pic>
        <p:nvPicPr>
          <p:cNvPr id="128" name="Shape 128"/>
          <p:cNvPicPr preferRelativeResize="0"/>
          <p:nvPr/>
        </p:nvPicPr>
        <p:blipFill>
          <a:blip r:embed="rId3">
            <a:alphaModFix/>
          </a:blip>
          <a:stretch>
            <a:fillRect/>
          </a:stretch>
        </p:blipFill>
        <p:spPr>
          <a:xfrm>
            <a:off x="167024" y="1803774"/>
            <a:ext cx="4020050" cy="2921875"/>
          </a:xfrm>
          <a:prstGeom prst="rect">
            <a:avLst/>
          </a:prstGeom>
          <a:noFill/>
          <a:ln>
            <a:noFill/>
          </a:ln>
        </p:spPr>
      </p:pic>
      <p:pic>
        <p:nvPicPr>
          <p:cNvPr id="129" name="Shape 129"/>
          <p:cNvPicPr preferRelativeResize="0"/>
          <p:nvPr/>
        </p:nvPicPr>
        <p:blipFill>
          <a:blip r:embed="rId4">
            <a:alphaModFix/>
          </a:blip>
          <a:stretch>
            <a:fillRect/>
          </a:stretch>
        </p:blipFill>
        <p:spPr>
          <a:xfrm>
            <a:off x="4532894" y="1803775"/>
            <a:ext cx="4479531" cy="2921875"/>
          </a:xfrm>
          <a:prstGeom prst="rect">
            <a:avLst/>
          </a:prstGeom>
          <a:noFill/>
          <a:ln>
            <a:noFill/>
          </a:ln>
        </p:spPr>
      </p:pic>
    </p:spTree>
  </p:cSld>
  <p:clrMapOvr>
    <a:masterClrMapping/>
  </p:clrMapOvr>
  <p:transition spd="slow">
    <p:cut/>
  </p:transition>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3" name="Shape 133"/>
        <p:cNvGrpSpPr/>
        <p:nvPr/>
      </p:nvGrpSpPr>
      <p:grpSpPr>
        <a:xfrm>
          <a:off x="0" y="0"/>
          <a:ext cx="0" cy="0"/>
          <a:chOff x="0" y="0"/>
          <a:chExt cx="0" cy="0"/>
        </a:xfrm>
      </p:grpSpPr>
      <p:sp>
        <p:nvSpPr>
          <p:cNvPr id="134" name="Shape 134"/>
          <p:cNvSpPr txBox="1"/>
          <p:nvPr>
            <p:ph type="title"/>
          </p:nvPr>
        </p:nvSpPr>
        <p:spPr>
          <a:xfrm>
            <a:off x="244900" y="177825"/>
            <a:ext cx="8520600" cy="572700"/>
          </a:xfrm>
          <a:prstGeom prst="rect">
            <a:avLst/>
          </a:prstGeom>
        </p:spPr>
        <p:txBody>
          <a:bodyPr anchorCtr="0" anchor="t" bIns="91425" lIns="91425" rIns="91425" tIns="91425">
            <a:noAutofit/>
          </a:bodyPr>
          <a:lstStyle/>
          <a:p>
            <a:pPr lvl="0">
              <a:spcBef>
                <a:spcPts val="0"/>
              </a:spcBef>
              <a:buNone/>
            </a:pPr>
            <a:r>
              <a:rPr lang="en" u="sng"/>
              <a:t>Capstone Project:</a:t>
            </a:r>
            <a:r>
              <a:rPr lang="en"/>
              <a:t> hoodieSF</a:t>
            </a:r>
          </a:p>
          <a:p>
            <a:pPr lvl="0">
              <a:spcBef>
                <a:spcPts val="0"/>
              </a:spcBef>
              <a:buNone/>
            </a:pPr>
            <a:r>
              <a:t/>
            </a:r>
            <a:endParaRPr/>
          </a:p>
        </p:txBody>
      </p:sp>
      <p:pic>
        <p:nvPicPr>
          <p:cNvPr id="135" name="Shape 135"/>
          <p:cNvPicPr preferRelativeResize="0"/>
          <p:nvPr/>
        </p:nvPicPr>
        <p:blipFill>
          <a:blip r:embed="rId3">
            <a:alphaModFix/>
          </a:blip>
          <a:stretch>
            <a:fillRect/>
          </a:stretch>
        </p:blipFill>
        <p:spPr>
          <a:xfrm>
            <a:off x="2020662" y="865100"/>
            <a:ext cx="4969074" cy="4048548"/>
          </a:xfrm>
          <a:prstGeom prst="rect">
            <a:avLst/>
          </a:prstGeom>
          <a:noFill/>
          <a:ln>
            <a:noFill/>
          </a:ln>
        </p:spPr>
      </p:pic>
    </p:spTree>
  </p:cSld>
  <p:clrMapOvr>
    <a:masterClrMapping/>
  </p:clrMapOvr>
  <p:transition spd="slow">
    <p:cut/>
  </p:transition>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9" name="Shape 139"/>
        <p:cNvGrpSpPr/>
        <p:nvPr/>
      </p:nvGrpSpPr>
      <p:grpSpPr>
        <a:xfrm>
          <a:off x="0" y="0"/>
          <a:ext cx="0" cy="0"/>
          <a:chOff x="0" y="0"/>
          <a:chExt cx="0" cy="0"/>
        </a:xfrm>
      </p:grpSpPr>
      <p:sp>
        <p:nvSpPr>
          <p:cNvPr id="140" name="Shape 140"/>
          <p:cNvSpPr txBox="1"/>
          <p:nvPr>
            <p:ph type="title"/>
          </p:nvPr>
        </p:nvSpPr>
        <p:spPr>
          <a:xfrm>
            <a:off x="311700" y="216425"/>
            <a:ext cx="8520600" cy="572700"/>
          </a:xfrm>
          <a:prstGeom prst="rect">
            <a:avLst/>
          </a:prstGeom>
        </p:spPr>
        <p:txBody>
          <a:bodyPr anchorCtr="0" anchor="t" bIns="91425" lIns="91425" rIns="91425" tIns="91425">
            <a:noAutofit/>
          </a:bodyPr>
          <a:lstStyle/>
          <a:p>
            <a:pPr lvl="0" algn="ctr">
              <a:spcBef>
                <a:spcPts val="0"/>
              </a:spcBef>
              <a:buNone/>
            </a:pPr>
            <a:r>
              <a:rPr lang="en" sz="3600" u="sng"/>
              <a:t>Data is King</a:t>
            </a:r>
          </a:p>
        </p:txBody>
      </p:sp>
      <p:sp>
        <p:nvSpPr>
          <p:cNvPr id="141" name="Shape 141"/>
          <p:cNvSpPr txBox="1"/>
          <p:nvPr>
            <p:ph idx="1" type="body"/>
          </p:nvPr>
        </p:nvSpPr>
        <p:spPr>
          <a:xfrm>
            <a:off x="1046700" y="1167200"/>
            <a:ext cx="7050600" cy="3416400"/>
          </a:xfrm>
          <a:prstGeom prst="rect">
            <a:avLst/>
          </a:prstGeom>
          <a:ln cap="flat" cmpd="sng" w="9525">
            <a:solidFill>
              <a:srgbClr val="454545"/>
            </a:solidFill>
            <a:prstDash val="solid"/>
            <a:round/>
            <a:headEnd len="med" w="med" type="none"/>
            <a:tailEnd len="med" w="med" type="none"/>
          </a:ln>
        </p:spPr>
        <p:txBody>
          <a:bodyPr anchorCtr="0" anchor="t" bIns="91425" lIns="91425" rIns="91425" tIns="91425">
            <a:noAutofit/>
          </a:bodyPr>
          <a:lstStyle/>
          <a:p>
            <a:pPr lvl="0" rtl="0" algn="ctr">
              <a:spcBef>
                <a:spcPts val="0"/>
              </a:spcBef>
              <a:spcAft>
                <a:spcPts val="0"/>
              </a:spcAft>
              <a:buNone/>
            </a:pPr>
            <a:r>
              <a:rPr lang="en" sz="3600">
                <a:solidFill>
                  <a:srgbClr val="FFFFFF"/>
                </a:solidFill>
              </a:rPr>
              <a:t>“Information is the oil of the 21st century, and analytics is the combustion engine.”</a:t>
            </a:r>
          </a:p>
          <a:p>
            <a:pPr lvl="0" rtl="0" algn="ctr">
              <a:spcBef>
                <a:spcPts val="0"/>
              </a:spcBef>
              <a:spcAft>
                <a:spcPts val="0"/>
              </a:spcAft>
              <a:buNone/>
            </a:pPr>
            <a:r>
              <a:t/>
            </a:r>
            <a:endParaRPr sz="1400">
              <a:solidFill>
                <a:srgbClr val="FFFFFF"/>
              </a:solidFill>
            </a:endParaRPr>
          </a:p>
          <a:p>
            <a:pPr lvl="0" rtl="0" algn="ctr">
              <a:spcBef>
                <a:spcPts val="0"/>
              </a:spcBef>
              <a:spcAft>
                <a:spcPts val="0"/>
              </a:spcAft>
              <a:buNone/>
            </a:pPr>
            <a:r>
              <a:t/>
            </a:r>
            <a:endParaRPr sz="1400">
              <a:solidFill>
                <a:srgbClr val="FFFFFF"/>
              </a:solidFill>
            </a:endParaRPr>
          </a:p>
          <a:p>
            <a:pPr lvl="0" rtl="0" algn="ctr">
              <a:spcBef>
                <a:spcPts val="0"/>
              </a:spcBef>
              <a:spcAft>
                <a:spcPts val="0"/>
              </a:spcAft>
              <a:buNone/>
            </a:pPr>
            <a:r>
              <a:rPr lang="en" sz="1600">
                <a:solidFill>
                  <a:srgbClr val="FFFFFF"/>
                </a:solidFill>
              </a:rPr>
              <a:t>- Peter Sondergaard, Gartner Research</a:t>
            </a:r>
          </a:p>
          <a:p>
            <a:pPr lvl="0" algn="ctr">
              <a:spcBef>
                <a:spcPts val="0"/>
              </a:spcBef>
              <a:spcAft>
                <a:spcPts val="0"/>
              </a:spcAft>
              <a:buNone/>
            </a:pPr>
            <a:r>
              <a:rPr lang="en" sz="1100">
                <a:solidFill>
                  <a:srgbClr val="FFFFFF"/>
                </a:solidFill>
              </a:rPr>
              <a:t>http://www.gartner.com/newsroom/id/1824919</a:t>
            </a:r>
          </a:p>
          <a:p>
            <a:pPr lvl="0" algn="ctr">
              <a:spcBef>
                <a:spcPts val="0"/>
              </a:spcBef>
              <a:buNone/>
            </a:pPr>
            <a:r>
              <a:t/>
            </a:r>
            <a:endParaRPr/>
          </a:p>
        </p:txBody>
      </p:sp>
      <p:pic>
        <p:nvPicPr>
          <p:cNvPr id="142" name="Shape 142"/>
          <p:cNvPicPr preferRelativeResize="0"/>
          <p:nvPr/>
        </p:nvPicPr>
        <p:blipFill>
          <a:blip r:embed="rId3">
            <a:alphaModFix/>
          </a:blip>
          <a:stretch>
            <a:fillRect/>
          </a:stretch>
        </p:blipFill>
        <p:spPr>
          <a:xfrm>
            <a:off x="5948749" y="4290524"/>
            <a:ext cx="3036049" cy="719549"/>
          </a:xfrm>
          <a:prstGeom prst="rect">
            <a:avLst/>
          </a:prstGeom>
          <a:noFill/>
          <a:ln>
            <a:noFill/>
          </a:ln>
        </p:spPr>
      </p:pic>
    </p:spTree>
  </p:cSld>
  <p:clrMapOvr>
    <a:masterClrMapping/>
  </p:clrMapOvr>
  <p:transition spd="slow">
    <p:cut/>
  </p:transition>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9" name="Shape 59"/>
        <p:cNvGrpSpPr/>
        <p:nvPr/>
      </p:nvGrpSpPr>
      <p:grpSpPr>
        <a:xfrm>
          <a:off x="0" y="0"/>
          <a:ext cx="0" cy="0"/>
          <a:chOff x="0" y="0"/>
          <a:chExt cx="0" cy="0"/>
        </a:xfrm>
      </p:grpSpPr>
      <p:sp>
        <p:nvSpPr>
          <p:cNvPr id="60" name="Shape 60"/>
          <p:cNvSpPr txBox="1"/>
          <p:nvPr>
            <p:ph type="ctrTitle"/>
          </p:nvPr>
        </p:nvSpPr>
        <p:spPr>
          <a:xfrm>
            <a:off x="311700" y="999325"/>
            <a:ext cx="8520600" cy="912300"/>
          </a:xfrm>
          <a:prstGeom prst="rect">
            <a:avLst/>
          </a:prstGeom>
        </p:spPr>
        <p:txBody>
          <a:bodyPr anchorCtr="0" anchor="b" bIns="91425" lIns="91425" rIns="91425" tIns="91425">
            <a:noAutofit/>
          </a:bodyPr>
          <a:lstStyle/>
          <a:p>
            <a:pPr lvl="0">
              <a:spcBef>
                <a:spcPts val="0"/>
              </a:spcBef>
              <a:buNone/>
            </a:pPr>
            <a:r>
              <a:rPr lang="en"/>
              <a:t>Data Science… what is it?</a:t>
            </a:r>
          </a:p>
        </p:txBody>
      </p:sp>
      <p:pic>
        <p:nvPicPr>
          <p:cNvPr id="61" name="Shape 61"/>
          <p:cNvPicPr preferRelativeResize="0"/>
          <p:nvPr/>
        </p:nvPicPr>
        <p:blipFill>
          <a:blip r:embed="rId3">
            <a:alphaModFix/>
          </a:blip>
          <a:stretch>
            <a:fillRect/>
          </a:stretch>
        </p:blipFill>
        <p:spPr>
          <a:xfrm>
            <a:off x="2358174" y="4015999"/>
            <a:ext cx="3848700" cy="912150"/>
          </a:xfrm>
          <a:prstGeom prst="rect">
            <a:avLst/>
          </a:prstGeom>
          <a:noFill/>
          <a:ln>
            <a:noFill/>
          </a:ln>
        </p:spPr>
      </p:pic>
      <p:sp>
        <p:nvSpPr>
          <p:cNvPr id="62" name="Shape 62"/>
          <p:cNvSpPr txBox="1"/>
          <p:nvPr/>
        </p:nvSpPr>
        <p:spPr>
          <a:xfrm>
            <a:off x="2311975" y="1882800"/>
            <a:ext cx="3941100" cy="768300"/>
          </a:xfrm>
          <a:prstGeom prst="rect">
            <a:avLst/>
          </a:prstGeom>
          <a:noFill/>
          <a:ln>
            <a:noFill/>
          </a:ln>
        </p:spPr>
        <p:txBody>
          <a:bodyPr anchorCtr="0" anchor="t" bIns="91425" lIns="91425" rIns="91425" tIns="91425">
            <a:noAutofit/>
          </a:bodyPr>
          <a:lstStyle/>
          <a:p>
            <a:pPr lvl="0" algn="ctr">
              <a:spcBef>
                <a:spcPts val="0"/>
              </a:spcBef>
              <a:buNone/>
            </a:pPr>
            <a:r>
              <a:rPr lang="en" sz="2400">
                <a:solidFill>
                  <a:srgbClr val="999999"/>
                </a:solidFill>
              </a:rPr>
              <a:t>(a short introduction)</a:t>
            </a:r>
          </a:p>
        </p:txBody>
      </p:sp>
    </p:spTree>
  </p:cSld>
  <p:clrMapOvr>
    <a:masterClrMapping/>
  </p:clrMapOvr>
  <p:transition spd="slow">
    <p:cut/>
  </p:transition>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6" name="Shape 66"/>
        <p:cNvGrpSpPr/>
        <p:nvPr/>
      </p:nvGrpSpPr>
      <p:grpSpPr>
        <a:xfrm>
          <a:off x="0" y="0"/>
          <a:ext cx="0" cy="0"/>
          <a:chOff x="0" y="0"/>
          <a:chExt cx="0" cy="0"/>
        </a:xfrm>
      </p:grpSpPr>
      <p:sp>
        <p:nvSpPr>
          <p:cNvPr id="67" name="Shape 67"/>
          <p:cNvSpPr txBox="1"/>
          <p:nvPr>
            <p:ph idx="1" type="body"/>
          </p:nvPr>
        </p:nvSpPr>
        <p:spPr>
          <a:xfrm>
            <a:off x="4829700" y="1351975"/>
            <a:ext cx="4002600" cy="3140700"/>
          </a:xfrm>
          <a:prstGeom prst="rect">
            <a:avLst/>
          </a:prstGeom>
        </p:spPr>
        <p:txBody>
          <a:bodyPr anchorCtr="0" anchor="t" bIns="91425" lIns="91425" rIns="91425" tIns="91425">
            <a:noAutofit/>
          </a:bodyPr>
          <a:lstStyle/>
          <a:p>
            <a:pPr indent="-228600" lvl="0" marL="457200" rtl="0">
              <a:spcBef>
                <a:spcPts val="0"/>
              </a:spcBef>
            </a:pPr>
            <a:r>
              <a:rPr lang="en"/>
              <a:t>Data Analytics Engineer</a:t>
            </a:r>
          </a:p>
          <a:p>
            <a:pPr indent="-228600" lvl="0" marL="457200" rtl="0">
              <a:spcBef>
                <a:spcPts val="0"/>
              </a:spcBef>
            </a:pPr>
            <a:r>
              <a:rPr lang="en"/>
              <a:t>Data Aggregation Engineer</a:t>
            </a:r>
          </a:p>
          <a:p>
            <a:pPr indent="-228600" lvl="0" marL="457200" rtl="0">
              <a:spcBef>
                <a:spcPts val="0"/>
              </a:spcBef>
            </a:pPr>
            <a:r>
              <a:rPr lang="en"/>
              <a:t>Quantitative Analyst</a:t>
            </a:r>
          </a:p>
          <a:p>
            <a:pPr indent="-228600" lvl="0" marL="457200" rtl="0">
              <a:spcBef>
                <a:spcPts val="0"/>
              </a:spcBef>
            </a:pPr>
            <a:r>
              <a:rPr lang="en"/>
              <a:t>Operations Analyst</a:t>
            </a:r>
          </a:p>
          <a:p>
            <a:pPr indent="-228600" lvl="0" marL="457200" rtl="0">
              <a:spcBef>
                <a:spcPts val="0"/>
              </a:spcBef>
            </a:pPr>
            <a:r>
              <a:rPr lang="en"/>
              <a:t>Machine Learning Engineer</a:t>
            </a:r>
          </a:p>
          <a:p>
            <a:pPr indent="-228600" lvl="0" marL="457200" rtl="0">
              <a:spcBef>
                <a:spcPts val="0"/>
              </a:spcBef>
            </a:pPr>
            <a:r>
              <a:rPr lang="en"/>
              <a:t>Software Engineer</a:t>
            </a:r>
          </a:p>
          <a:p>
            <a:pPr indent="-228600" lvl="0" marL="457200" rtl="0">
              <a:spcBef>
                <a:spcPts val="0"/>
              </a:spcBef>
            </a:pPr>
            <a:r>
              <a:rPr lang="en"/>
              <a:t>Platform Engineer</a:t>
            </a:r>
          </a:p>
          <a:p>
            <a:pPr indent="-228600" lvl="0" marL="457200" rtl="0">
              <a:spcBef>
                <a:spcPts val="0"/>
              </a:spcBef>
            </a:pPr>
            <a:r>
              <a:rPr lang="en"/>
              <a:t>AI Research</a:t>
            </a:r>
          </a:p>
        </p:txBody>
      </p:sp>
      <p:sp>
        <p:nvSpPr>
          <p:cNvPr id="68" name="Shape 68"/>
          <p:cNvSpPr txBox="1"/>
          <p:nvPr>
            <p:ph type="title"/>
          </p:nvPr>
        </p:nvSpPr>
        <p:spPr>
          <a:xfrm>
            <a:off x="311700" y="445025"/>
            <a:ext cx="8520600" cy="572700"/>
          </a:xfrm>
          <a:prstGeom prst="rect">
            <a:avLst/>
          </a:prstGeom>
        </p:spPr>
        <p:txBody>
          <a:bodyPr anchorCtr="0" anchor="t" bIns="91425" lIns="91425" rIns="91425" tIns="91425">
            <a:noAutofit/>
          </a:bodyPr>
          <a:lstStyle/>
          <a:p>
            <a:pPr lvl="0" algn="ctr">
              <a:spcBef>
                <a:spcPts val="0"/>
              </a:spcBef>
              <a:buNone/>
            </a:pPr>
            <a:r>
              <a:rPr lang="en"/>
              <a:t>Data Science Roles</a:t>
            </a:r>
          </a:p>
        </p:txBody>
      </p:sp>
      <p:sp>
        <p:nvSpPr>
          <p:cNvPr id="69" name="Shape 69"/>
          <p:cNvSpPr txBox="1"/>
          <p:nvPr>
            <p:ph idx="1" type="body"/>
          </p:nvPr>
        </p:nvSpPr>
        <p:spPr>
          <a:xfrm>
            <a:off x="311700" y="1352100"/>
            <a:ext cx="4002600" cy="3140700"/>
          </a:xfrm>
          <a:prstGeom prst="rect">
            <a:avLst/>
          </a:prstGeom>
        </p:spPr>
        <p:txBody>
          <a:bodyPr anchorCtr="0" anchor="t" bIns="91425" lIns="91425" rIns="91425" tIns="91425">
            <a:noAutofit/>
          </a:bodyPr>
          <a:lstStyle/>
          <a:p>
            <a:pPr indent="-228600" lvl="0" marL="457200" rtl="0">
              <a:spcBef>
                <a:spcPts val="0"/>
              </a:spcBef>
            </a:pPr>
            <a:r>
              <a:rPr lang="en"/>
              <a:t>Data Scientist</a:t>
            </a:r>
          </a:p>
          <a:p>
            <a:pPr indent="-228600" lvl="0" marL="457200" rtl="0">
              <a:spcBef>
                <a:spcPts val="0"/>
              </a:spcBef>
            </a:pPr>
            <a:r>
              <a:rPr lang="en"/>
              <a:t>Data Science Analyst</a:t>
            </a:r>
          </a:p>
          <a:p>
            <a:pPr indent="-228600" lvl="0" marL="457200" rtl="0">
              <a:spcBef>
                <a:spcPts val="0"/>
              </a:spcBef>
            </a:pPr>
            <a:r>
              <a:rPr lang="en"/>
              <a:t>Data Science Consulting</a:t>
            </a:r>
          </a:p>
          <a:p>
            <a:pPr indent="-228600" lvl="0" marL="457200" rtl="0">
              <a:spcBef>
                <a:spcPts val="0"/>
              </a:spcBef>
            </a:pPr>
            <a:r>
              <a:rPr lang="en"/>
              <a:t>Data Science Engineer</a:t>
            </a:r>
          </a:p>
          <a:p>
            <a:pPr indent="-228600" lvl="0" marL="457200" rtl="0">
              <a:spcBef>
                <a:spcPts val="0"/>
              </a:spcBef>
            </a:pPr>
            <a:r>
              <a:rPr lang="en"/>
              <a:t>Data Engineer</a:t>
            </a:r>
          </a:p>
          <a:p>
            <a:pPr indent="-228600" lvl="0" marL="457200" rtl="0">
              <a:spcBef>
                <a:spcPts val="0"/>
              </a:spcBef>
            </a:pPr>
            <a:r>
              <a:rPr lang="en"/>
              <a:t>Data Product Manager</a:t>
            </a:r>
          </a:p>
          <a:p>
            <a:pPr indent="-228600" lvl="0" marL="457200" rtl="0">
              <a:spcBef>
                <a:spcPts val="0"/>
              </a:spcBef>
            </a:pPr>
            <a:r>
              <a:rPr lang="en"/>
              <a:t>Data Analyst</a:t>
            </a:r>
          </a:p>
          <a:p>
            <a:pPr indent="-228600" lvl="0" marL="457200" rtl="0">
              <a:spcBef>
                <a:spcPts val="0"/>
              </a:spcBef>
            </a:pPr>
            <a:r>
              <a:rPr lang="en"/>
              <a:t>Natural Language Processing</a:t>
            </a:r>
          </a:p>
        </p:txBody>
      </p:sp>
      <p:pic>
        <p:nvPicPr>
          <p:cNvPr id="70" name="Shape 70"/>
          <p:cNvPicPr preferRelativeResize="0"/>
          <p:nvPr/>
        </p:nvPicPr>
        <p:blipFill>
          <a:blip r:embed="rId3">
            <a:alphaModFix/>
          </a:blip>
          <a:stretch>
            <a:fillRect/>
          </a:stretch>
        </p:blipFill>
        <p:spPr>
          <a:xfrm>
            <a:off x="5948749" y="4290524"/>
            <a:ext cx="3036049" cy="719549"/>
          </a:xfrm>
          <a:prstGeom prst="rect">
            <a:avLst/>
          </a:prstGeom>
          <a:noFill/>
          <a:ln>
            <a:noFill/>
          </a:ln>
        </p:spPr>
      </p:pic>
    </p:spTree>
  </p:cSld>
  <p:clrMapOvr>
    <a:masterClrMapping/>
  </p:clrMapOvr>
  <p:transition spd="slow">
    <p:cut/>
  </p:transition>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4" name="Shape 74"/>
        <p:cNvGrpSpPr/>
        <p:nvPr/>
      </p:nvGrpSpPr>
      <p:grpSpPr>
        <a:xfrm>
          <a:off x="0" y="0"/>
          <a:ext cx="0" cy="0"/>
          <a:chOff x="0" y="0"/>
          <a:chExt cx="0" cy="0"/>
        </a:xfrm>
      </p:grpSpPr>
      <p:sp>
        <p:nvSpPr>
          <p:cNvPr id="75" name="Shape 75"/>
          <p:cNvSpPr txBox="1"/>
          <p:nvPr>
            <p:ph type="title"/>
          </p:nvPr>
        </p:nvSpPr>
        <p:spPr>
          <a:xfrm>
            <a:off x="311700" y="826025"/>
            <a:ext cx="8520600" cy="572700"/>
          </a:xfrm>
          <a:prstGeom prst="rect">
            <a:avLst/>
          </a:prstGeom>
        </p:spPr>
        <p:txBody>
          <a:bodyPr anchorCtr="0" anchor="t" bIns="91425" lIns="91425" rIns="91425" tIns="91425">
            <a:noAutofit/>
          </a:bodyPr>
          <a:lstStyle/>
          <a:p>
            <a:pPr lvl="0">
              <a:spcBef>
                <a:spcPts val="0"/>
              </a:spcBef>
              <a:buNone/>
            </a:pPr>
            <a:r>
              <a:rPr lang="en" sz="6000"/>
              <a:t>Data Science in Industry</a:t>
            </a:r>
          </a:p>
        </p:txBody>
      </p:sp>
    </p:spTree>
  </p:cSld>
  <p:clrMapOvr>
    <a:masterClrMapping/>
  </p:clrMapOvr>
  <p:transition spd="slow">
    <p:cut/>
  </p:transition>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9" name="Shape 79"/>
        <p:cNvGrpSpPr/>
        <p:nvPr/>
      </p:nvGrpSpPr>
      <p:grpSpPr>
        <a:xfrm>
          <a:off x="0" y="0"/>
          <a:ext cx="0" cy="0"/>
          <a:chOff x="0" y="0"/>
          <a:chExt cx="0" cy="0"/>
        </a:xfrm>
      </p:grpSpPr>
      <p:pic>
        <p:nvPicPr>
          <p:cNvPr id="80" name="Shape 80"/>
          <p:cNvPicPr preferRelativeResize="0"/>
          <p:nvPr/>
        </p:nvPicPr>
        <p:blipFill rotWithShape="1">
          <a:blip r:embed="rId3">
            <a:alphaModFix/>
          </a:blip>
          <a:srcRect b="0" l="42571" r="0" t="0"/>
          <a:stretch/>
        </p:blipFill>
        <p:spPr>
          <a:xfrm>
            <a:off x="780375" y="1666662"/>
            <a:ext cx="2797698" cy="3115425"/>
          </a:xfrm>
          <a:prstGeom prst="rect">
            <a:avLst/>
          </a:prstGeom>
          <a:noFill/>
          <a:ln>
            <a:noFill/>
          </a:ln>
        </p:spPr>
      </p:pic>
      <p:sp>
        <p:nvSpPr>
          <p:cNvPr id="81" name="Shape 81"/>
          <p:cNvSpPr txBox="1"/>
          <p:nvPr>
            <p:ph type="title"/>
          </p:nvPr>
        </p:nvSpPr>
        <p:spPr>
          <a:xfrm>
            <a:off x="413600" y="206150"/>
            <a:ext cx="6402600" cy="1076700"/>
          </a:xfrm>
          <a:prstGeom prst="rect">
            <a:avLst/>
          </a:prstGeom>
        </p:spPr>
        <p:txBody>
          <a:bodyPr anchorCtr="0" anchor="t" bIns="91425" lIns="91425" rIns="91425" tIns="91425">
            <a:noAutofit/>
          </a:bodyPr>
          <a:lstStyle/>
          <a:p>
            <a:pPr lvl="0" rtl="0">
              <a:spcBef>
                <a:spcPts val="0"/>
              </a:spcBef>
              <a:buNone/>
            </a:pPr>
            <a:r>
              <a:rPr lang="en" u="sng"/>
              <a:t>Healthcare:</a:t>
            </a:r>
            <a:r>
              <a:rPr lang="en"/>
              <a:t> Build a smartphone app that detects a symptom of cancer.</a:t>
            </a:r>
          </a:p>
        </p:txBody>
      </p:sp>
      <p:pic>
        <p:nvPicPr>
          <p:cNvPr id="82" name="Shape 82"/>
          <p:cNvPicPr preferRelativeResize="0"/>
          <p:nvPr/>
        </p:nvPicPr>
        <p:blipFill>
          <a:blip r:embed="rId4">
            <a:alphaModFix/>
          </a:blip>
          <a:stretch>
            <a:fillRect/>
          </a:stretch>
        </p:blipFill>
        <p:spPr>
          <a:xfrm>
            <a:off x="4387948" y="1403275"/>
            <a:ext cx="4258573" cy="3642201"/>
          </a:xfrm>
          <a:prstGeom prst="rect">
            <a:avLst/>
          </a:prstGeom>
          <a:noFill/>
          <a:ln>
            <a:noFill/>
          </a:ln>
        </p:spPr>
      </p:pic>
      <p:pic>
        <p:nvPicPr>
          <p:cNvPr id="83" name="Shape 83"/>
          <p:cNvPicPr preferRelativeResize="0"/>
          <p:nvPr/>
        </p:nvPicPr>
        <p:blipFill>
          <a:blip r:embed="rId5">
            <a:alphaModFix/>
          </a:blip>
          <a:stretch>
            <a:fillRect/>
          </a:stretch>
        </p:blipFill>
        <p:spPr>
          <a:xfrm>
            <a:off x="6754275" y="79300"/>
            <a:ext cx="2274700" cy="539125"/>
          </a:xfrm>
          <a:prstGeom prst="rect">
            <a:avLst/>
          </a:prstGeom>
          <a:noFill/>
          <a:ln>
            <a:noFill/>
          </a:ln>
        </p:spPr>
      </p:pic>
    </p:spTree>
  </p:cSld>
  <p:clrMapOvr>
    <a:masterClrMapping/>
  </p:clrMapOvr>
  <p:transition spd="slow">
    <p:cut/>
  </p:transition>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7" name="Shape 87"/>
        <p:cNvGrpSpPr/>
        <p:nvPr/>
      </p:nvGrpSpPr>
      <p:grpSpPr>
        <a:xfrm>
          <a:off x="0" y="0"/>
          <a:ext cx="0" cy="0"/>
          <a:chOff x="0" y="0"/>
          <a:chExt cx="0" cy="0"/>
        </a:xfrm>
      </p:grpSpPr>
      <p:pic>
        <p:nvPicPr>
          <p:cNvPr id="88" name="Shape 88"/>
          <p:cNvPicPr preferRelativeResize="0"/>
          <p:nvPr/>
        </p:nvPicPr>
        <p:blipFill>
          <a:blip r:embed="rId3">
            <a:alphaModFix/>
          </a:blip>
          <a:stretch>
            <a:fillRect/>
          </a:stretch>
        </p:blipFill>
        <p:spPr>
          <a:xfrm>
            <a:off x="400800" y="2252924"/>
            <a:ext cx="7010877" cy="2621949"/>
          </a:xfrm>
          <a:prstGeom prst="rect">
            <a:avLst/>
          </a:prstGeom>
          <a:noFill/>
          <a:ln>
            <a:noFill/>
          </a:ln>
        </p:spPr>
      </p:pic>
      <p:sp>
        <p:nvSpPr>
          <p:cNvPr id="89" name="Shape 89"/>
          <p:cNvSpPr txBox="1"/>
          <p:nvPr/>
        </p:nvSpPr>
        <p:spPr>
          <a:xfrm>
            <a:off x="311800" y="235525"/>
            <a:ext cx="4815000" cy="1381500"/>
          </a:xfrm>
          <a:prstGeom prst="rect">
            <a:avLst/>
          </a:prstGeom>
          <a:noFill/>
          <a:ln>
            <a:noFill/>
          </a:ln>
        </p:spPr>
        <p:txBody>
          <a:bodyPr anchorCtr="0" anchor="t" bIns="91425" lIns="91425" rIns="91425" tIns="91425">
            <a:noAutofit/>
          </a:bodyPr>
          <a:lstStyle/>
          <a:p>
            <a:pPr lvl="0">
              <a:spcBef>
                <a:spcPts val="0"/>
              </a:spcBef>
              <a:buNone/>
            </a:pPr>
            <a:r>
              <a:rPr lang="en" sz="2400" u="sng">
                <a:solidFill>
                  <a:srgbClr val="FFFFFF"/>
                </a:solidFill>
              </a:rPr>
              <a:t>Automotive</a:t>
            </a:r>
            <a:r>
              <a:rPr lang="en" sz="2400">
                <a:solidFill>
                  <a:srgbClr val="FFFFFF"/>
                </a:solidFill>
              </a:rPr>
              <a:t>: Generate accurate </a:t>
            </a:r>
          </a:p>
          <a:p>
            <a:pPr lvl="0">
              <a:spcBef>
                <a:spcPts val="0"/>
              </a:spcBef>
              <a:buNone/>
            </a:pPr>
            <a:r>
              <a:rPr lang="en" sz="2400">
                <a:solidFill>
                  <a:srgbClr val="FFFFFF"/>
                </a:solidFill>
              </a:rPr>
              <a:t>failure rate for all components in </a:t>
            </a:r>
          </a:p>
          <a:p>
            <a:pPr lvl="0">
              <a:spcBef>
                <a:spcPts val="0"/>
              </a:spcBef>
              <a:buNone/>
            </a:pPr>
            <a:r>
              <a:rPr lang="en" sz="2400">
                <a:solidFill>
                  <a:srgbClr val="FFFFFF"/>
                </a:solidFill>
              </a:rPr>
              <a:t>electric vehicles.</a:t>
            </a:r>
          </a:p>
        </p:txBody>
      </p:sp>
      <p:grpSp>
        <p:nvGrpSpPr>
          <p:cNvPr id="90" name="Shape 90"/>
          <p:cNvGrpSpPr/>
          <p:nvPr/>
        </p:nvGrpSpPr>
        <p:grpSpPr>
          <a:xfrm>
            <a:off x="5050599" y="1169075"/>
            <a:ext cx="3912700" cy="2251399"/>
            <a:chOff x="5050599" y="635675"/>
            <a:chExt cx="3912700" cy="2251399"/>
          </a:xfrm>
        </p:grpSpPr>
        <p:pic>
          <p:nvPicPr>
            <p:cNvPr id="91" name="Shape 91"/>
            <p:cNvPicPr preferRelativeResize="0"/>
            <p:nvPr/>
          </p:nvPicPr>
          <p:blipFill>
            <a:blip r:embed="rId4">
              <a:alphaModFix/>
            </a:blip>
            <a:stretch>
              <a:fillRect/>
            </a:stretch>
          </p:blipFill>
          <p:spPr>
            <a:xfrm>
              <a:off x="5050599" y="635675"/>
              <a:ext cx="3909150" cy="2241250"/>
            </a:xfrm>
            <a:prstGeom prst="rect">
              <a:avLst/>
            </a:prstGeom>
            <a:noFill/>
            <a:ln>
              <a:noFill/>
            </a:ln>
          </p:spPr>
        </p:pic>
        <p:sp>
          <p:nvSpPr>
            <p:cNvPr id="92" name="Shape 92"/>
            <p:cNvSpPr/>
            <p:nvPr/>
          </p:nvSpPr>
          <p:spPr>
            <a:xfrm>
              <a:off x="5054000" y="645775"/>
              <a:ext cx="3909300" cy="2241300"/>
            </a:xfrm>
            <a:prstGeom prst="rect">
              <a:avLst/>
            </a:prstGeom>
            <a:noFill/>
            <a:ln cap="flat" cmpd="sng" w="38100">
              <a:solidFill>
                <a:srgbClr val="00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grpSp>
      <p:sp>
        <p:nvSpPr>
          <p:cNvPr id="93" name="Shape 93"/>
          <p:cNvSpPr txBox="1"/>
          <p:nvPr/>
        </p:nvSpPr>
        <p:spPr>
          <a:xfrm>
            <a:off x="7667600" y="3420475"/>
            <a:ext cx="1295700" cy="1001400"/>
          </a:xfrm>
          <a:prstGeom prst="rect">
            <a:avLst/>
          </a:prstGeom>
          <a:noFill/>
          <a:ln>
            <a:noFill/>
          </a:ln>
        </p:spPr>
        <p:txBody>
          <a:bodyPr anchorCtr="0" anchor="t" bIns="91425" lIns="91425" rIns="91425" tIns="91425">
            <a:noAutofit/>
          </a:bodyPr>
          <a:lstStyle/>
          <a:p>
            <a:pPr lvl="0">
              <a:spcBef>
                <a:spcPts val="0"/>
              </a:spcBef>
              <a:buNone/>
            </a:pPr>
            <a:r>
              <a:rPr lang="en">
                <a:solidFill>
                  <a:srgbClr val="FFFFFF"/>
                </a:solidFill>
              </a:rPr>
              <a:t>http://recode.net/2016/04/05/we-underestimate-tesla/</a:t>
            </a:r>
          </a:p>
        </p:txBody>
      </p:sp>
      <p:pic>
        <p:nvPicPr>
          <p:cNvPr id="94" name="Shape 94"/>
          <p:cNvPicPr preferRelativeResize="0"/>
          <p:nvPr/>
        </p:nvPicPr>
        <p:blipFill>
          <a:blip r:embed="rId5">
            <a:alphaModFix/>
          </a:blip>
          <a:stretch>
            <a:fillRect/>
          </a:stretch>
        </p:blipFill>
        <p:spPr>
          <a:xfrm>
            <a:off x="6754275" y="79300"/>
            <a:ext cx="2274700" cy="539125"/>
          </a:xfrm>
          <a:prstGeom prst="rect">
            <a:avLst/>
          </a:prstGeom>
          <a:noFill/>
          <a:ln>
            <a:noFill/>
          </a:ln>
        </p:spPr>
      </p:pic>
    </p:spTree>
  </p:cSld>
  <p:clrMapOvr>
    <a:masterClrMapping/>
  </p:clrMapOvr>
  <p:transition spd="slow">
    <p:cut/>
  </p:transition>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8" name="Shape 98"/>
        <p:cNvGrpSpPr/>
        <p:nvPr/>
      </p:nvGrpSpPr>
      <p:grpSpPr>
        <a:xfrm>
          <a:off x="0" y="0"/>
          <a:ext cx="0" cy="0"/>
          <a:chOff x="0" y="0"/>
          <a:chExt cx="0" cy="0"/>
        </a:xfrm>
      </p:grpSpPr>
      <p:sp>
        <p:nvSpPr>
          <p:cNvPr id="99" name="Shape 99"/>
          <p:cNvSpPr txBox="1"/>
          <p:nvPr/>
        </p:nvSpPr>
        <p:spPr>
          <a:xfrm>
            <a:off x="432450" y="289450"/>
            <a:ext cx="7563000" cy="1124100"/>
          </a:xfrm>
          <a:prstGeom prst="rect">
            <a:avLst/>
          </a:prstGeom>
          <a:noFill/>
          <a:ln>
            <a:noFill/>
          </a:ln>
        </p:spPr>
        <p:txBody>
          <a:bodyPr anchorCtr="0" anchor="t" bIns="91425" lIns="91425" rIns="91425" tIns="91425">
            <a:noAutofit/>
          </a:bodyPr>
          <a:lstStyle/>
          <a:p>
            <a:pPr lvl="0">
              <a:spcBef>
                <a:spcPts val="0"/>
              </a:spcBef>
              <a:buNone/>
            </a:pPr>
            <a:r>
              <a:rPr lang="en" sz="2400" u="sng">
                <a:solidFill>
                  <a:srgbClr val="FFFFFF"/>
                </a:solidFill>
              </a:rPr>
              <a:t>Banking</a:t>
            </a:r>
            <a:r>
              <a:rPr lang="en" sz="2400">
                <a:solidFill>
                  <a:srgbClr val="FFFFFF"/>
                </a:solidFill>
              </a:rPr>
              <a:t>: Improve loan default prediction.</a:t>
            </a:r>
          </a:p>
        </p:txBody>
      </p:sp>
      <p:pic>
        <p:nvPicPr>
          <p:cNvPr id="100" name="Shape 100"/>
          <p:cNvPicPr preferRelativeResize="0"/>
          <p:nvPr/>
        </p:nvPicPr>
        <p:blipFill>
          <a:blip r:embed="rId3">
            <a:alphaModFix/>
          </a:blip>
          <a:stretch>
            <a:fillRect/>
          </a:stretch>
        </p:blipFill>
        <p:spPr>
          <a:xfrm>
            <a:off x="6754275" y="79300"/>
            <a:ext cx="2274700" cy="539125"/>
          </a:xfrm>
          <a:prstGeom prst="rect">
            <a:avLst/>
          </a:prstGeom>
          <a:noFill/>
          <a:ln>
            <a:noFill/>
          </a:ln>
        </p:spPr>
      </p:pic>
      <p:sp>
        <p:nvSpPr>
          <p:cNvPr id="101" name="Shape 101"/>
          <p:cNvSpPr txBox="1"/>
          <p:nvPr/>
        </p:nvSpPr>
        <p:spPr>
          <a:xfrm>
            <a:off x="1064400" y="3924475"/>
            <a:ext cx="3473400" cy="1001400"/>
          </a:xfrm>
          <a:prstGeom prst="rect">
            <a:avLst/>
          </a:prstGeom>
          <a:noFill/>
          <a:ln>
            <a:noFill/>
          </a:ln>
        </p:spPr>
        <p:txBody>
          <a:bodyPr anchorCtr="0" anchor="t" bIns="91425" lIns="91425" rIns="91425" tIns="91425">
            <a:noAutofit/>
          </a:bodyPr>
          <a:lstStyle/>
          <a:p>
            <a:pPr lvl="0">
              <a:spcBef>
                <a:spcPts val="0"/>
              </a:spcBef>
              <a:buNone/>
            </a:pPr>
            <a:r>
              <a:rPr lang="en" sz="4000">
                <a:solidFill>
                  <a:schemeClr val="accent4"/>
                </a:solidFill>
                <a:latin typeface="Ultra"/>
                <a:ea typeface="Ultra"/>
                <a:cs typeface="Ultra"/>
                <a:sym typeface="Ultra"/>
              </a:rPr>
              <a:t>Approved</a:t>
            </a:r>
          </a:p>
        </p:txBody>
      </p:sp>
      <p:sp>
        <p:nvSpPr>
          <p:cNvPr id="102" name="Shape 102"/>
          <p:cNvSpPr/>
          <p:nvPr/>
        </p:nvSpPr>
        <p:spPr>
          <a:xfrm rot="7042789">
            <a:off x="2525316" y="3301909"/>
            <a:ext cx="773668" cy="534428"/>
          </a:xfrm>
          <a:prstGeom prst="rightArrow">
            <a:avLst>
              <a:gd fmla="val 50000" name="adj1"/>
              <a:gd fmla="val 50000" name="adj2"/>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03" name="Shape 103"/>
          <p:cNvSpPr txBox="1"/>
          <p:nvPr/>
        </p:nvSpPr>
        <p:spPr>
          <a:xfrm>
            <a:off x="5220575" y="3924475"/>
            <a:ext cx="3175200" cy="1001400"/>
          </a:xfrm>
          <a:prstGeom prst="rect">
            <a:avLst/>
          </a:prstGeom>
          <a:noFill/>
          <a:ln>
            <a:noFill/>
          </a:ln>
        </p:spPr>
        <p:txBody>
          <a:bodyPr anchorCtr="0" anchor="t" bIns="91425" lIns="91425" rIns="91425" tIns="91425">
            <a:noAutofit/>
          </a:bodyPr>
          <a:lstStyle/>
          <a:p>
            <a:pPr lvl="0" rtl="0">
              <a:spcBef>
                <a:spcPts val="0"/>
              </a:spcBef>
              <a:buNone/>
            </a:pPr>
            <a:r>
              <a:rPr lang="en" sz="4000">
                <a:solidFill>
                  <a:srgbClr val="CC4125"/>
                </a:solidFill>
                <a:latin typeface="Ultra"/>
                <a:ea typeface="Ultra"/>
                <a:cs typeface="Ultra"/>
                <a:sym typeface="Ultra"/>
              </a:rPr>
              <a:t>Declined </a:t>
            </a:r>
          </a:p>
        </p:txBody>
      </p:sp>
      <p:pic>
        <p:nvPicPr>
          <p:cNvPr id="104" name="Shape 104"/>
          <p:cNvPicPr preferRelativeResize="0"/>
          <p:nvPr/>
        </p:nvPicPr>
        <p:blipFill>
          <a:blip r:embed="rId4">
            <a:alphaModFix/>
          </a:blip>
          <a:stretch>
            <a:fillRect/>
          </a:stretch>
        </p:blipFill>
        <p:spPr>
          <a:xfrm>
            <a:off x="870025" y="1486836"/>
            <a:ext cx="7403942" cy="1473062"/>
          </a:xfrm>
          <a:prstGeom prst="rect">
            <a:avLst/>
          </a:prstGeom>
          <a:noFill/>
          <a:ln>
            <a:noFill/>
          </a:ln>
        </p:spPr>
      </p:pic>
      <p:sp>
        <p:nvSpPr>
          <p:cNvPr id="105" name="Shape 105"/>
          <p:cNvSpPr/>
          <p:nvPr/>
        </p:nvSpPr>
        <p:spPr>
          <a:xfrm flipH="1" rot="-7042789">
            <a:off x="5872941" y="3190909"/>
            <a:ext cx="773668" cy="534428"/>
          </a:xfrm>
          <a:prstGeom prst="rightArrow">
            <a:avLst>
              <a:gd fmla="val 50000" name="adj1"/>
              <a:gd fmla="val 50000" name="adj2"/>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p>
        </p:txBody>
      </p:sp>
    </p:spTree>
  </p:cSld>
  <p:clrMapOvr>
    <a:masterClrMapping/>
  </p:clrMapOvr>
  <p:transition spd="slow">
    <p:cut/>
  </p:transition>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9" name="Shape 109"/>
        <p:cNvGrpSpPr/>
        <p:nvPr/>
      </p:nvGrpSpPr>
      <p:grpSpPr>
        <a:xfrm>
          <a:off x="0" y="0"/>
          <a:ext cx="0" cy="0"/>
          <a:chOff x="0" y="0"/>
          <a:chExt cx="0" cy="0"/>
        </a:xfrm>
      </p:grpSpPr>
      <p:sp>
        <p:nvSpPr>
          <p:cNvPr id="110" name="Shape 110"/>
          <p:cNvSpPr txBox="1"/>
          <p:nvPr>
            <p:ph type="title"/>
          </p:nvPr>
        </p:nvSpPr>
        <p:spPr>
          <a:xfrm>
            <a:off x="267150" y="901475"/>
            <a:ext cx="8520600" cy="572700"/>
          </a:xfrm>
          <a:prstGeom prst="rect">
            <a:avLst/>
          </a:prstGeom>
        </p:spPr>
        <p:txBody>
          <a:bodyPr anchorCtr="0" anchor="t" bIns="91425" lIns="91425" rIns="91425" tIns="91425">
            <a:noAutofit/>
          </a:bodyPr>
          <a:lstStyle/>
          <a:p>
            <a:pPr lvl="0" algn="ctr">
              <a:spcBef>
                <a:spcPts val="0"/>
              </a:spcBef>
              <a:buNone/>
            </a:pPr>
            <a:r>
              <a:rPr lang="en" sz="6000"/>
              <a:t>DSI Capstone Projects</a:t>
            </a:r>
          </a:p>
        </p:txBody>
      </p:sp>
    </p:spTree>
  </p:cSld>
  <p:clrMapOvr>
    <a:masterClrMapping/>
  </p:clrMapOvr>
  <p:transition spd="slow">
    <p:cut/>
  </p:transition>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4" name="Shape 114"/>
        <p:cNvGrpSpPr/>
        <p:nvPr/>
      </p:nvGrpSpPr>
      <p:grpSpPr>
        <a:xfrm>
          <a:off x="0" y="0"/>
          <a:ext cx="0" cy="0"/>
          <a:chOff x="0" y="0"/>
          <a:chExt cx="0" cy="0"/>
        </a:xfrm>
      </p:grpSpPr>
      <p:sp>
        <p:nvSpPr>
          <p:cNvPr id="115" name="Shape 115"/>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u="sng"/>
              <a:t>Capstone Project:</a:t>
            </a:r>
            <a:r>
              <a:rPr lang="en"/>
              <a:t> Furniture Seeker </a:t>
            </a:r>
            <a:r>
              <a:rPr lang="en" sz="2000"/>
              <a:t>by Lili Yao</a:t>
            </a:r>
          </a:p>
        </p:txBody>
      </p:sp>
      <p:pic>
        <p:nvPicPr>
          <p:cNvPr id="116" name="Shape 116"/>
          <p:cNvPicPr preferRelativeResize="0"/>
          <p:nvPr/>
        </p:nvPicPr>
        <p:blipFill>
          <a:blip r:embed="rId3">
            <a:alphaModFix/>
          </a:blip>
          <a:stretch>
            <a:fillRect/>
          </a:stretch>
        </p:blipFill>
        <p:spPr>
          <a:xfrm>
            <a:off x="1377999" y="1104250"/>
            <a:ext cx="6388000" cy="3772950"/>
          </a:xfrm>
          <a:prstGeom prst="rect">
            <a:avLst/>
          </a:prstGeom>
          <a:noFill/>
          <a:ln>
            <a:noFill/>
          </a:ln>
        </p:spPr>
      </p:pic>
    </p:spTree>
  </p:cSld>
  <p:clrMapOvr>
    <a:masterClrMapping/>
  </p:clrMapOvr>
  <p:transition spd="slow">
    <p:cut/>
  </p:transition>
</p:sld>
</file>

<file path=ppt/theme/theme1.xml><?xml version="1.0" encoding="utf-8"?>
<a:theme xmlns:a="http://schemas.openxmlformats.org/drawingml/2006/main" xmlns:r="http://schemas.openxmlformats.org/officeDocument/2006/relationships" name="simple-dark-2">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